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13" r:id="rId2"/>
    <p:sldMasterId id="2147483709" r:id="rId3"/>
    <p:sldMasterId id="2147483697" r:id="rId4"/>
  </p:sldMasterIdLst>
  <p:notesMasterIdLst>
    <p:notesMasterId r:id="rId18"/>
  </p:notesMasterIdLst>
  <p:sldIdLst>
    <p:sldId id="273" r:id="rId5"/>
    <p:sldId id="297" r:id="rId6"/>
    <p:sldId id="274" r:id="rId7"/>
    <p:sldId id="298" r:id="rId8"/>
    <p:sldId id="299" r:id="rId9"/>
    <p:sldId id="281" r:id="rId10"/>
    <p:sldId id="283" r:id="rId11"/>
    <p:sldId id="289" r:id="rId12"/>
    <p:sldId id="294" r:id="rId13"/>
    <p:sldId id="290" r:id="rId14"/>
    <p:sldId id="295" r:id="rId15"/>
    <p:sldId id="293" r:id="rId16"/>
    <p:sldId id="296" r:id="rId17"/>
  </p:sldIdLst>
  <p:sldSz cx="9144000" cy="6858000" type="screen4x3"/>
  <p:notesSz cx="6858000" cy="9144000"/>
  <p:defaultTextStyle>
    <a:defPPr>
      <a:defRPr lang="pt-PT"/>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4179"/>
    <a:srgbClr val="984037"/>
    <a:srgbClr val="000000"/>
    <a:srgbClr val="E8CD06"/>
    <a:srgbClr val="739600"/>
    <a:srgbClr val="FF9900"/>
    <a:srgbClr val="8FBC00"/>
    <a:srgbClr val="FF6600"/>
    <a:srgbClr val="3399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400" autoAdjust="0"/>
  </p:normalViewPr>
  <p:slideViewPr>
    <p:cSldViewPr>
      <p:cViewPr>
        <p:scale>
          <a:sx n="76" d="100"/>
          <a:sy n="76" d="100"/>
        </p:scale>
        <p:origin x="-432" y="-144"/>
      </p:cViewPr>
      <p:guideLst>
        <p:guide orient="horz" pos="1253"/>
        <p:guide pos="657"/>
      </p:guideLst>
    </p:cSldViewPr>
  </p:slideViewPr>
  <p:notesTextViewPr>
    <p:cViewPr>
      <p:scale>
        <a:sx n="1" d="1"/>
        <a:sy n="1" d="1"/>
      </p:scale>
      <p:origin x="0" y="0"/>
    </p:cViewPr>
  </p:notesTextViewPr>
  <p:sorterViewPr>
    <p:cViewPr>
      <p:scale>
        <a:sx n="100" d="100"/>
        <a:sy n="100" d="100"/>
      </p:scale>
      <p:origin x="0" y="528"/>
    </p:cViewPr>
  </p:sorterViewPr>
  <p:notesViewPr>
    <p:cSldViewPr>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EF1AD9-1F1D-4002-B03B-0C97D9FA9887}" type="doc">
      <dgm:prSet loTypeId="urn:microsoft.com/office/officeart/2009/3/layout/CircleRelationship" loCatId="relationship" qsTypeId="urn:microsoft.com/office/officeart/2005/8/quickstyle/3d1" qsCatId="3D" csTypeId="urn:microsoft.com/office/officeart/2005/8/colors/accent3_3" csCatId="accent3" phldr="1"/>
      <dgm:spPr/>
      <dgm:t>
        <a:bodyPr/>
        <a:lstStyle/>
        <a:p>
          <a:endParaRPr lang="pt-PT"/>
        </a:p>
      </dgm:t>
    </dgm:pt>
    <dgm:pt modelId="{15D12B06-EBFC-4875-A574-5AC9037E795C}">
      <dgm:prSet phldrT="[Texto]" custT="1"/>
      <dgm:spPr/>
      <dgm:t>
        <a:bodyPr/>
        <a:lstStyle/>
        <a:p>
          <a:pPr algn="ctr"/>
          <a:r>
            <a:rPr lang="pt-PT" sz="2200" b="1" dirty="0" err="1" smtClean="0">
              <a:solidFill>
                <a:schemeClr val="tx1"/>
              </a:solidFill>
            </a:rPr>
            <a:t>Biotechnology</a:t>
          </a:r>
          <a:endParaRPr lang="pt-PT" sz="2200" b="1" dirty="0">
            <a:solidFill>
              <a:schemeClr val="tx1"/>
            </a:solidFill>
          </a:endParaRPr>
        </a:p>
      </dgm:t>
    </dgm:pt>
    <dgm:pt modelId="{57A36C8D-FA48-4381-8135-A74FD1CF1E7C}" type="parTrans" cxnId="{8620A436-1896-44B4-929D-51EB42D84A7A}">
      <dgm:prSet/>
      <dgm:spPr/>
      <dgm:t>
        <a:bodyPr/>
        <a:lstStyle/>
        <a:p>
          <a:pPr algn="ctr"/>
          <a:endParaRPr lang="pt-PT"/>
        </a:p>
      </dgm:t>
    </dgm:pt>
    <dgm:pt modelId="{1D216091-C1C1-44C6-8C66-89F0A6CFDB9D}" type="sibTrans" cxnId="{8620A436-1896-44B4-929D-51EB42D84A7A}">
      <dgm:prSet/>
      <dgm:spPr/>
      <dgm:t>
        <a:bodyPr/>
        <a:lstStyle/>
        <a:p>
          <a:pPr algn="ctr"/>
          <a:endParaRPr lang="pt-PT"/>
        </a:p>
      </dgm:t>
    </dgm:pt>
    <dgm:pt modelId="{B6572A9F-19B1-42D8-9F1D-62BB2C477589}">
      <dgm:prSet phldrT="[Texto]" custT="1"/>
      <dgm:spPr/>
      <dgm:t>
        <a:bodyPr/>
        <a:lstStyle/>
        <a:p>
          <a:pPr algn="ctr"/>
          <a:r>
            <a:rPr lang="pt-PT" sz="1800" b="1" dirty="0" err="1" smtClean="0">
              <a:solidFill>
                <a:schemeClr val="tx1"/>
              </a:solidFill>
            </a:rPr>
            <a:t>Biology</a:t>
          </a:r>
          <a:endParaRPr lang="pt-PT" sz="1800" b="1" dirty="0">
            <a:solidFill>
              <a:schemeClr val="tx1"/>
            </a:solidFill>
          </a:endParaRPr>
        </a:p>
      </dgm:t>
    </dgm:pt>
    <dgm:pt modelId="{2CB75031-0E8D-4C6C-AC94-4BAAB08509BD}" type="parTrans" cxnId="{7180440B-0BFB-482A-A118-B994255A7C94}">
      <dgm:prSet/>
      <dgm:spPr/>
      <dgm:t>
        <a:bodyPr/>
        <a:lstStyle/>
        <a:p>
          <a:pPr algn="ctr"/>
          <a:endParaRPr lang="pt-PT"/>
        </a:p>
      </dgm:t>
    </dgm:pt>
    <dgm:pt modelId="{9BD957F2-BF0D-45BF-BA27-CEFB0C24EA36}" type="sibTrans" cxnId="{7180440B-0BFB-482A-A118-B994255A7C94}">
      <dgm:prSet/>
      <dgm:spPr/>
      <dgm:t>
        <a:bodyPr/>
        <a:lstStyle/>
        <a:p>
          <a:pPr algn="ctr"/>
          <a:endParaRPr lang="pt-PT"/>
        </a:p>
      </dgm:t>
    </dgm:pt>
    <dgm:pt modelId="{2BBF1819-E9F6-4AE8-B78E-814F57D2D86B}">
      <dgm:prSet phldrT="[Texto]" custT="1"/>
      <dgm:spPr/>
      <dgm:t>
        <a:bodyPr/>
        <a:lstStyle/>
        <a:p>
          <a:pPr algn="ctr"/>
          <a:r>
            <a:rPr lang="pt-PT" sz="1800" b="1" dirty="0" err="1" smtClean="0">
              <a:solidFill>
                <a:schemeClr val="tx1"/>
              </a:solidFill>
            </a:rPr>
            <a:t>Chemistry</a:t>
          </a:r>
          <a:endParaRPr lang="pt-PT" sz="1800" b="1" dirty="0">
            <a:solidFill>
              <a:schemeClr val="tx1"/>
            </a:solidFill>
          </a:endParaRPr>
        </a:p>
      </dgm:t>
    </dgm:pt>
    <dgm:pt modelId="{F6E882C8-B8F5-4555-9EF1-5C30BCD27E63}" type="parTrans" cxnId="{D681A3A2-03C7-4F0F-BB5E-81C06A51535D}">
      <dgm:prSet/>
      <dgm:spPr/>
      <dgm:t>
        <a:bodyPr/>
        <a:lstStyle/>
        <a:p>
          <a:pPr algn="ctr"/>
          <a:endParaRPr lang="pt-PT"/>
        </a:p>
      </dgm:t>
    </dgm:pt>
    <dgm:pt modelId="{8200C675-2FC4-4C78-8A5E-0DDFEC3828BE}" type="sibTrans" cxnId="{D681A3A2-03C7-4F0F-BB5E-81C06A51535D}">
      <dgm:prSet/>
      <dgm:spPr/>
      <dgm:t>
        <a:bodyPr/>
        <a:lstStyle/>
        <a:p>
          <a:pPr algn="ctr"/>
          <a:endParaRPr lang="pt-PT"/>
        </a:p>
      </dgm:t>
    </dgm:pt>
    <dgm:pt modelId="{A29EC21A-D93C-454E-917B-5027230BEDBA}">
      <dgm:prSet phldrT="[Texto]" custT="1"/>
      <dgm:spPr/>
      <dgm:t>
        <a:bodyPr/>
        <a:lstStyle/>
        <a:p>
          <a:pPr algn="ctr"/>
          <a:r>
            <a:rPr lang="pt-PT" sz="1700" b="1" dirty="0" err="1" smtClean="0">
              <a:solidFill>
                <a:schemeClr val="tx1"/>
              </a:solidFill>
            </a:rPr>
            <a:t>Engineering</a:t>
          </a:r>
          <a:endParaRPr lang="pt-PT" sz="1700" b="1" dirty="0">
            <a:solidFill>
              <a:schemeClr val="tx1"/>
            </a:solidFill>
          </a:endParaRPr>
        </a:p>
      </dgm:t>
    </dgm:pt>
    <dgm:pt modelId="{B998975F-0937-47E4-BA24-4ABFBF2FC8C7}" type="parTrans" cxnId="{4AC867B9-3AFD-42BA-A854-2E163A1A2DF0}">
      <dgm:prSet/>
      <dgm:spPr/>
      <dgm:t>
        <a:bodyPr/>
        <a:lstStyle/>
        <a:p>
          <a:pPr algn="ctr"/>
          <a:endParaRPr lang="pt-PT"/>
        </a:p>
      </dgm:t>
    </dgm:pt>
    <dgm:pt modelId="{83DF73E6-730C-4883-A70F-0CDD183C4132}" type="sibTrans" cxnId="{4AC867B9-3AFD-42BA-A854-2E163A1A2DF0}">
      <dgm:prSet/>
      <dgm:spPr/>
      <dgm:t>
        <a:bodyPr/>
        <a:lstStyle/>
        <a:p>
          <a:pPr algn="ctr"/>
          <a:endParaRPr lang="pt-PT"/>
        </a:p>
      </dgm:t>
    </dgm:pt>
    <dgm:pt modelId="{677B4189-987A-430C-A5BD-0D5F3B0E4061}" type="pres">
      <dgm:prSet presAssocID="{05EF1AD9-1F1D-4002-B03B-0C97D9FA9887}" presName="Name0" presStyleCnt="0">
        <dgm:presLayoutVars>
          <dgm:chMax val="1"/>
          <dgm:chPref val="1"/>
        </dgm:presLayoutVars>
      </dgm:prSet>
      <dgm:spPr/>
      <dgm:t>
        <a:bodyPr/>
        <a:lstStyle/>
        <a:p>
          <a:endParaRPr lang="pt-PT"/>
        </a:p>
      </dgm:t>
    </dgm:pt>
    <dgm:pt modelId="{02C4B3C5-251A-4339-9768-0EBA8B6AA007}" type="pres">
      <dgm:prSet presAssocID="{15D12B06-EBFC-4875-A574-5AC9037E795C}" presName="Parent" presStyleLbl="node0" presStyleIdx="0" presStyleCnt="1">
        <dgm:presLayoutVars>
          <dgm:chMax val="5"/>
          <dgm:chPref val="5"/>
        </dgm:presLayoutVars>
      </dgm:prSet>
      <dgm:spPr/>
      <dgm:t>
        <a:bodyPr/>
        <a:lstStyle/>
        <a:p>
          <a:endParaRPr lang="pt-PT"/>
        </a:p>
      </dgm:t>
    </dgm:pt>
    <dgm:pt modelId="{56BC8D37-B828-4D3F-B1E3-83E6E83DCAAC}" type="pres">
      <dgm:prSet presAssocID="{15D12B06-EBFC-4875-A574-5AC9037E795C}" presName="Accent1" presStyleLbl="node1" presStyleIdx="0" presStyleCnt="15"/>
      <dgm:spPr/>
    </dgm:pt>
    <dgm:pt modelId="{3EC62D00-F53F-401C-98FE-CB98F4B03106}" type="pres">
      <dgm:prSet presAssocID="{15D12B06-EBFC-4875-A574-5AC9037E795C}" presName="Accent2" presStyleLbl="node1" presStyleIdx="1" presStyleCnt="15"/>
      <dgm:spPr/>
    </dgm:pt>
    <dgm:pt modelId="{7EA66D65-E9B6-4350-9CA0-E16A40BAD9F6}" type="pres">
      <dgm:prSet presAssocID="{15D12B06-EBFC-4875-A574-5AC9037E795C}" presName="Accent3" presStyleLbl="node1" presStyleIdx="2" presStyleCnt="15" custLinFactX="-600000" custLinFactY="315692" custLinFactNeighborX="-656828" custLinFactNeighborY="400000"/>
      <dgm:spPr/>
    </dgm:pt>
    <dgm:pt modelId="{A2CE4065-8CBA-4856-9738-47A017517919}" type="pres">
      <dgm:prSet presAssocID="{15D12B06-EBFC-4875-A574-5AC9037E795C}" presName="Accent4" presStyleLbl="node1" presStyleIdx="3" presStyleCnt="15" custLinFactX="265191" custLinFactNeighborX="300000" custLinFactNeighborY="-54970"/>
      <dgm:spPr>
        <a:blipFill rotWithShape="0">
          <a:blip xmlns:r="http://schemas.openxmlformats.org/officeDocument/2006/relationships" r:embed="rId1"/>
          <a:stretch>
            <a:fillRect/>
          </a:stretch>
        </a:blipFill>
      </dgm:spPr>
      <dgm:t>
        <a:bodyPr/>
        <a:lstStyle/>
        <a:p>
          <a:endParaRPr lang="pt-PT"/>
        </a:p>
      </dgm:t>
    </dgm:pt>
    <dgm:pt modelId="{9B1F5C05-DC03-4C7A-8685-4AD67F788314}" type="pres">
      <dgm:prSet presAssocID="{15D12B06-EBFC-4875-A574-5AC9037E795C}" presName="Accent5" presStyleLbl="node1" presStyleIdx="4" presStyleCnt="15" custLinFactX="63020" custLinFactY="581385" custLinFactNeighborX="100000" custLinFactNeighborY="600000"/>
      <dgm:spPr/>
    </dgm:pt>
    <dgm:pt modelId="{42DAE844-93B8-4141-A813-407EA6EC09A6}" type="pres">
      <dgm:prSet presAssocID="{15D12B06-EBFC-4875-A574-5AC9037E795C}" presName="Accent6" presStyleLbl="node1" presStyleIdx="5" presStyleCnt="15"/>
      <dgm:spPr/>
    </dgm:pt>
    <dgm:pt modelId="{1E2B81B7-ECBF-4CE1-92F9-D88C7D109434}" type="pres">
      <dgm:prSet presAssocID="{B6572A9F-19B1-42D8-9F1D-62BB2C477589}" presName="Child1" presStyleLbl="node1" presStyleIdx="6" presStyleCnt="15" custScaleX="157063" custScaleY="157099" custLinFactNeighborY="-44907">
        <dgm:presLayoutVars>
          <dgm:chMax val="0"/>
          <dgm:chPref val="0"/>
        </dgm:presLayoutVars>
      </dgm:prSet>
      <dgm:spPr/>
      <dgm:t>
        <a:bodyPr/>
        <a:lstStyle/>
        <a:p>
          <a:endParaRPr lang="pt-PT"/>
        </a:p>
      </dgm:t>
    </dgm:pt>
    <dgm:pt modelId="{BC7D9977-0F78-4B8B-A5B4-C7D32B7648B9}" type="pres">
      <dgm:prSet presAssocID="{B6572A9F-19B1-42D8-9F1D-62BB2C477589}" presName="Accent7" presStyleCnt="0"/>
      <dgm:spPr/>
    </dgm:pt>
    <dgm:pt modelId="{29BB034E-F85C-48D7-8CA7-33293928190E}" type="pres">
      <dgm:prSet presAssocID="{B6572A9F-19B1-42D8-9F1D-62BB2C477589}" presName="AccentHold1" presStyleLbl="node1" presStyleIdx="7" presStyleCnt="15"/>
      <dgm:spPr/>
    </dgm:pt>
    <dgm:pt modelId="{03B91BCF-4E10-475A-AF82-246D47D6497C}" type="pres">
      <dgm:prSet presAssocID="{B6572A9F-19B1-42D8-9F1D-62BB2C477589}" presName="Accent8" presStyleCnt="0"/>
      <dgm:spPr/>
    </dgm:pt>
    <dgm:pt modelId="{57326DD3-27F7-4A9B-8DBA-2566AD4B629B}" type="pres">
      <dgm:prSet presAssocID="{B6572A9F-19B1-42D8-9F1D-62BB2C477589}" presName="AccentHold2" presStyleLbl="node1" presStyleIdx="8" presStyleCnt="15"/>
      <dgm:spPr/>
    </dgm:pt>
    <dgm:pt modelId="{09014877-2F8E-48F2-9A0D-6596B0E1FFEC}" type="pres">
      <dgm:prSet presAssocID="{2BBF1819-E9F6-4AE8-B78E-814F57D2D86B}" presName="Child2" presStyleLbl="node1" presStyleIdx="9" presStyleCnt="15" custScaleX="157063" custScaleY="157099" custLinFactNeighborX="-62924" custLinFactNeighborY="-4582">
        <dgm:presLayoutVars>
          <dgm:chMax val="0"/>
          <dgm:chPref val="0"/>
        </dgm:presLayoutVars>
      </dgm:prSet>
      <dgm:spPr/>
      <dgm:t>
        <a:bodyPr/>
        <a:lstStyle/>
        <a:p>
          <a:endParaRPr lang="pt-PT"/>
        </a:p>
      </dgm:t>
    </dgm:pt>
    <dgm:pt modelId="{6B26A970-F60A-4DC8-9FD6-153C9CB8FD44}" type="pres">
      <dgm:prSet presAssocID="{2BBF1819-E9F6-4AE8-B78E-814F57D2D86B}" presName="Accent9" presStyleCnt="0"/>
      <dgm:spPr/>
    </dgm:pt>
    <dgm:pt modelId="{27D41153-15B9-48AF-B7B9-8049118EF9D7}" type="pres">
      <dgm:prSet presAssocID="{2BBF1819-E9F6-4AE8-B78E-814F57D2D86B}" presName="AccentHold1" presStyleLbl="node1" presStyleIdx="10" presStyleCnt="15" custLinFactX="200000" custLinFactY="21682" custLinFactNeighborX="270480" custLinFactNeighborY="100000"/>
      <dgm:spPr/>
    </dgm:pt>
    <dgm:pt modelId="{200B8D3F-6E9E-4CAE-8EA2-19C81203B5D5}" type="pres">
      <dgm:prSet presAssocID="{2BBF1819-E9F6-4AE8-B78E-814F57D2D86B}" presName="Accent10" presStyleCnt="0"/>
      <dgm:spPr/>
    </dgm:pt>
    <dgm:pt modelId="{872BD780-0294-45E8-8723-918523F7EC8C}" type="pres">
      <dgm:prSet presAssocID="{2BBF1819-E9F6-4AE8-B78E-814F57D2D86B}" presName="AccentHold2" presStyleLbl="node1" presStyleIdx="11" presStyleCnt="15"/>
      <dgm:spPr/>
    </dgm:pt>
    <dgm:pt modelId="{239F2BA8-D2D5-4488-8EFC-E50516EB7DE4}" type="pres">
      <dgm:prSet presAssocID="{2BBF1819-E9F6-4AE8-B78E-814F57D2D86B}" presName="Accent11" presStyleCnt="0"/>
      <dgm:spPr/>
    </dgm:pt>
    <dgm:pt modelId="{E934C5AB-EEE6-49BD-A52A-888B7263283F}" type="pres">
      <dgm:prSet presAssocID="{2BBF1819-E9F6-4AE8-B78E-814F57D2D86B}" presName="AccentHold3" presStyleLbl="node1" presStyleIdx="12" presStyleCnt="15"/>
      <dgm:spPr/>
    </dgm:pt>
    <dgm:pt modelId="{C486C501-3F76-4C2B-976E-BAAE52A3E10A}" type="pres">
      <dgm:prSet presAssocID="{A29EC21A-D93C-454E-917B-5027230BEDBA}" presName="Child3" presStyleLbl="node1" presStyleIdx="13" presStyleCnt="15" custScaleX="157063" custScaleY="157099" custLinFactX="-43937" custLinFactNeighborX="-100000" custLinFactNeighborY="4582">
        <dgm:presLayoutVars>
          <dgm:chMax val="0"/>
          <dgm:chPref val="0"/>
        </dgm:presLayoutVars>
      </dgm:prSet>
      <dgm:spPr/>
      <dgm:t>
        <a:bodyPr/>
        <a:lstStyle/>
        <a:p>
          <a:endParaRPr lang="pt-PT"/>
        </a:p>
      </dgm:t>
    </dgm:pt>
    <dgm:pt modelId="{4AA3DA78-BF7B-4BBE-B5AA-01B645944751}" type="pres">
      <dgm:prSet presAssocID="{A29EC21A-D93C-454E-917B-5027230BEDBA}" presName="Accent12" presStyleCnt="0"/>
      <dgm:spPr/>
    </dgm:pt>
    <dgm:pt modelId="{83C02BFA-8CB7-4022-9245-D7195CB730BA}" type="pres">
      <dgm:prSet presAssocID="{A29EC21A-D93C-454E-917B-5027230BEDBA}" presName="AccentHold1" presStyleLbl="node1" presStyleIdx="14" presStyleCnt="15" custLinFactY="-32088" custLinFactNeighborX="61324" custLinFactNeighborY="-100000"/>
      <dgm:spPr/>
    </dgm:pt>
  </dgm:ptLst>
  <dgm:cxnLst>
    <dgm:cxn modelId="{734421A0-7F34-4CC8-BC2D-D21077ADF111}" type="presOf" srcId="{05EF1AD9-1F1D-4002-B03B-0C97D9FA9887}" destId="{677B4189-987A-430C-A5BD-0D5F3B0E4061}" srcOrd="0" destOrd="0" presId="urn:microsoft.com/office/officeart/2009/3/layout/CircleRelationship"/>
    <dgm:cxn modelId="{FEB88D7D-4C51-48AC-AF66-D6F90F54C019}" type="presOf" srcId="{A29EC21A-D93C-454E-917B-5027230BEDBA}" destId="{C486C501-3F76-4C2B-976E-BAAE52A3E10A}" srcOrd="0" destOrd="0" presId="urn:microsoft.com/office/officeart/2009/3/layout/CircleRelationship"/>
    <dgm:cxn modelId="{4AC867B9-3AFD-42BA-A854-2E163A1A2DF0}" srcId="{15D12B06-EBFC-4875-A574-5AC9037E795C}" destId="{A29EC21A-D93C-454E-917B-5027230BEDBA}" srcOrd="2" destOrd="0" parTransId="{B998975F-0937-47E4-BA24-4ABFBF2FC8C7}" sibTransId="{83DF73E6-730C-4883-A70F-0CDD183C4132}"/>
    <dgm:cxn modelId="{D681A3A2-03C7-4F0F-BB5E-81C06A51535D}" srcId="{15D12B06-EBFC-4875-A574-5AC9037E795C}" destId="{2BBF1819-E9F6-4AE8-B78E-814F57D2D86B}" srcOrd="1" destOrd="0" parTransId="{F6E882C8-B8F5-4555-9EF1-5C30BCD27E63}" sibTransId="{8200C675-2FC4-4C78-8A5E-0DDFEC3828BE}"/>
    <dgm:cxn modelId="{8620A436-1896-44B4-929D-51EB42D84A7A}" srcId="{05EF1AD9-1F1D-4002-B03B-0C97D9FA9887}" destId="{15D12B06-EBFC-4875-A574-5AC9037E795C}" srcOrd="0" destOrd="0" parTransId="{57A36C8D-FA48-4381-8135-A74FD1CF1E7C}" sibTransId="{1D216091-C1C1-44C6-8C66-89F0A6CFDB9D}"/>
    <dgm:cxn modelId="{E03D5BD6-1501-4922-9553-C19332D8A78D}" type="presOf" srcId="{15D12B06-EBFC-4875-A574-5AC9037E795C}" destId="{02C4B3C5-251A-4339-9768-0EBA8B6AA007}" srcOrd="0" destOrd="0" presId="urn:microsoft.com/office/officeart/2009/3/layout/CircleRelationship"/>
    <dgm:cxn modelId="{554F0799-130B-4872-91B9-B5717E17CE15}" type="presOf" srcId="{2BBF1819-E9F6-4AE8-B78E-814F57D2D86B}" destId="{09014877-2F8E-48F2-9A0D-6596B0E1FFEC}" srcOrd="0" destOrd="0" presId="urn:microsoft.com/office/officeart/2009/3/layout/CircleRelationship"/>
    <dgm:cxn modelId="{AA9AB415-06DB-489F-98E0-3C504B1AA16E}" type="presOf" srcId="{B6572A9F-19B1-42D8-9F1D-62BB2C477589}" destId="{1E2B81B7-ECBF-4CE1-92F9-D88C7D109434}" srcOrd="0" destOrd="0" presId="urn:microsoft.com/office/officeart/2009/3/layout/CircleRelationship"/>
    <dgm:cxn modelId="{7180440B-0BFB-482A-A118-B994255A7C94}" srcId="{15D12B06-EBFC-4875-A574-5AC9037E795C}" destId="{B6572A9F-19B1-42D8-9F1D-62BB2C477589}" srcOrd="0" destOrd="0" parTransId="{2CB75031-0E8D-4C6C-AC94-4BAAB08509BD}" sibTransId="{9BD957F2-BF0D-45BF-BA27-CEFB0C24EA36}"/>
    <dgm:cxn modelId="{130CD190-713C-427A-AFCB-F7C586F8CE19}" type="presParOf" srcId="{677B4189-987A-430C-A5BD-0D5F3B0E4061}" destId="{02C4B3C5-251A-4339-9768-0EBA8B6AA007}" srcOrd="0" destOrd="0" presId="urn:microsoft.com/office/officeart/2009/3/layout/CircleRelationship"/>
    <dgm:cxn modelId="{52E9C642-02A2-4D6C-9DF0-7A6B19EEC047}" type="presParOf" srcId="{677B4189-987A-430C-A5BD-0D5F3B0E4061}" destId="{56BC8D37-B828-4D3F-B1E3-83E6E83DCAAC}" srcOrd="1" destOrd="0" presId="urn:microsoft.com/office/officeart/2009/3/layout/CircleRelationship"/>
    <dgm:cxn modelId="{CCBD5849-3B43-40CE-B391-179C7B8DEC65}" type="presParOf" srcId="{677B4189-987A-430C-A5BD-0D5F3B0E4061}" destId="{3EC62D00-F53F-401C-98FE-CB98F4B03106}" srcOrd="2" destOrd="0" presId="urn:microsoft.com/office/officeart/2009/3/layout/CircleRelationship"/>
    <dgm:cxn modelId="{3762B1E2-965C-4E88-B9E6-08A552735D2F}" type="presParOf" srcId="{677B4189-987A-430C-A5BD-0D5F3B0E4061}" destId="{7EA66D65-E9B6-4350-9CA0-E16A40BAD9F6}" srcOrd="3" destOrd="0" presId="urn:microsoft.com/office/officeart/2009/3/layout/CircleRelationship"/>
    <dgm:cxn modelId="{57AF3D62-09BA-496F-A2B8-B62FD5663B0F}" type="presParOf" srcId="{677B4189-987A-430C-A5BD-0D5F3B0E4061}" destId="{A2CE4065-8CBA-4856-9738-47A017517919}" srcOrd="4" destOrd="0" presId="urn:microsoft.com/office/officeart/2009/3/layout/CircleRelationship"/>
    <dgm:cxn modelId="{1DF08565-532D-4967-8106-6B84EA2EB873}" type="presParOf" srcId="{677B4189-987A-430C-A5BD-0D5F3B0E4061}" destId="{9B1F5C05-DC03-4C7A-8685-4AD67F788314}" srcOrd="5" destOrd="0" presId="urn:microsoft.com/office/officeart/2009/3/layout/CircleRelationship"/>
    <dgm:cxn modelId="{06755199-082C-4717-98D1-40938D9B693F}" type="presParOf" srcId="{677B4189-987A-430C-A5BD-0D5F3B0E4061}" destId="{42DAE844-93B8-4141-A813-407EA6EC09A6}" srcOrd="6" destOrd="0" presId="urn:microsoft.com/office/officeart/2009/3/layout/CircleRelationship"/>
    <dgm:cxn modelId="{C03345AE-A66D-4C8D-A616-E4544A8456A5}" type="presParOf" srcId="{677B4189-987A-430C-A5BD-0D5F3B0E4061}" destId="{1E2B81B7-ECBF-4CE1-92F9-D88C7D109434}" srcOrd="7" destOrd="0" presId="urn:microsoft.com/office/officeart/2009/3/layout/CircleRelationship"/>
    <dgm:cxn modelId="{BE95ADBF-A826-4A28-87B1-67D2AA5608E7}" type="presParOf" srcId="{677B4189-987A-430C-A5BD-0D5F3B0E4061}" destId="{BC7D9977-0F78-4B8B-A5B4-C7D32B7648B9}" srcOrd="8" destOrd="0" presId="urn:microsoft.com/office/officeart/2009/3/layout/CircleRelationship"/>
    <dgm:cxn modelId="{00C86959-828C-444B-9DD1-44190636C4B6}" type="presParOf" srcId="{BC7D9977-0F78-4B8B-A5B4-C7D32B7648B9}" destId="{29BB034E-F85C-48D7-8CA7-33293928190E}" srcOrd="0" destOrd="0" presId="urn:microsoft.com/office/officeart/2009/3/layout/CircleRelationship"/>
    <dgm:cxn modelId="{88527A5D-94F7-4A9C-8083-ABA327BBAF28}" type="presParOf" srcId="{677B4189-987A-430C-A5BD-0D5F3B0E4061}" destId="{03B91BCF-4E10-475A-AF82-246D47D6497C}" srcOrd="9" destOrd="0" presId="urn:microsoft.com/office/officeart/2009/3/layout/CircleRelationship"/>
    <dgm:cxn modelId="{2B6CAB31-8DD9-4260-8D0D-3A430462B65B}" type="presParOf" srcId="{03B91BCF-4E10-475A-AF82-246D47D6497C}" destId="{57326DD3-27F7-4A9B-8DBA-2566AD4B629B}" srcOrd="0" destOrd="0" presId="urn:microsoft.com/office/officeart/2009/3/layout/CircleRelationship"/>
    <dgm:cxn modelId="{179E22DF-2F86-4B57-B7BC-44442B2FF2D4}" type="presParOf" srcId="{677B4189-987A-430C-A5BD-0D5F3B0E4061}" destId="{09014877-2F8E-48F2-9A0D-6596B0E1FFEC}" srcOrd="10" destOrd="0" presId="urn:microsoft.com/office/officeart/2009/3/layout/CircleRelationship"/>
    <dgm:cxn modelId="{4A497ED0-E131-46D0-9C37-D2B9052770A9}" type="presParOf" srcId="{677B4189-987A-430C-A5BD-0D5F3B0E4061}" destId="{6B26A970-F60A-4DC8-9FD6-153C9CB8FD44}" srcOrd="11" destOrd="0" presId="urn:microsoft.com/office/officeart/2009/3/layout/CircleRelationship"/>
    <dgm:cxn modelId="{496F267F-0CAD-42B8-BF0E-B64392741801}" type="presParOf" srcId="{6B26A970-F60A-4DC8-9FD6-153C9CB8FD44}" destId="{27D41153-15B9-48AF-B7B9-8049118EF9D7}" srcOrd="0" destOrd="0" presId="urn:microsoft.com/office/officeart/2009/3/layout/CircleRelationship"/>
    <dgm:cxn modelId="{E6FC8581-893A-4E2E-9197-35AC0BBDFFAB}" type="presParOf" srcId="{677B4189-987A-430C-A5BD-0D5F3B0E4061}" destId="{200B8D3F-6E9E-4CAE-8EA2-19C81203B5D5}" srcOrd="12" destOrd="0" presId="urn:microsoft.com/office/officeart/2009/3/layout/CircleRelationship"/>
    <dgm:cxn modelId="{7EE739A2-8197-4B03-8C93-34C73F16D054}" type="presParOf" srcId="{200B8D3F-6E9E-4CAE-8EA2-19C81203B5D5}" destId="{872BD780-0294-45E8-8723-918523F7EC8C}" srcOrd="0" destOrd="0" presId="urn:microsoft.com/office/officeart/2009/3/layout/CircleRelationship"/>
    <dgm:cxn modelId="{FBCFA492-14A9-4B8E-9203-B6C3C66C9019}" type="presParOf" srcId="{677B4189-987A-430C-A5BD-0D5F3B0E4061}" destId="{239F2BA8-D2D5-4488-8EFC-E50516EB7DE4}" srcOrd="13" destOrd="0" presId="urn:microsoft.com/office/officeart/2009/3/layout/CircleRelationship"/>
    <dgm:cxn modelId="{04CE6477-84CA-4C01-A295-6DA3E2C86C46}" type="presParOf" srcId="{239F2BA8-D2D5-4488-8EFC-E50516EB7DE4}" destId="{E934C5AB-EEE6-49BD-A52A-888B7263283F}" srcOrd="0" destOrd="0" presId="urn:microsoft.com/office/officeart/2009/3/layout/CircleRelationship"/>
    <dgm:cxn modelId="{1A49B470-B7C9-4B68-9571-E22AB1A6563A}" type="presParOf" srcId="{677B4189-987A-430C-A5BD-0D5F3B0E4061}" destId="{C486C501-3F76-4C2B-976E-BAAE52A3E10A}" srcOrd="14" destOrd="0" presId="urn:microsoft.com/office/officeart/2009/3/layout/CircleRelationship"/>
    <dgm:cxn modelId="{A74248EC-5AF5-4817-85D9-8629EF73E5AA}" type="presParOf" srcId="{677B4189-987A-430C-A5BD-0D5F3B0E4061}" destId="{4AA3DA78-BF7B-4BBE-B5AA-01B645944751}" srcOrd="15" destOrd="0" presId="urn:microsoft.com/office/officeart/2009/3/layout/CircleRelationship"/>
    <dgm:cxn modelId="{0B69F501-87AF-42A3-94A3-E8692494E43F}" type="presParOf" srcId="{4AA3DA78-BF7B-4BBE-B5AA-01B645944751}" destId="{83C02BFA-8CB7-4022-9245-D7195CB730BA}"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7233BE-2BF0-47B3-A8BE-8C376DEACE8E}" type="doc">
      <dgm:prSet loTypeId="urn:microsoft.com/office/officeart/2005/8/layout/hProcess4" loCatId="process" qsTypeId="urn:microsoft.com/office/officeart/2005/8/quickstyle/3d1" qsCatId="3D" csTypeId="urn:microsoft.com/office/officeart/2005/8/colors/accent3_2" csCatId="accent3" phldr="1"/>
      <dgm:spPr/>
      <dgm:t>
        <a:bodyPr/>
        <a:lstStyle/>
        <a:p>
          <a:endParaRPr lang="pt-PT"/>
        </a:p>
      </dgm:t>
    </dgm:pt>
    <dgm:pt modelId="{92892D43-9171-4758-86D7-47E2EA46EE09}">
      <dgm:prSet phldrT="[Texto]"/>
      <dgm:spPr/>
      <dgm:t>
        <a:bodyPr/>
        <a:lstStyle/>
        <a:p>
          <a:r>
            <a:rPr lang="pt-PT" b="1" dirty="0" err="1" smtClean="0">
              <a:solidFill>
                <a:schemeClr val="tx1"/>
              </a:solidFill>
            </a:rPr>
            <a:t>Current</a:t>
          </a:r>
          <a:r>
            <a:rPr lang="pt-PT" b="1" dirty="0" smtClean="0">
              <a:solidFill>
                <a:schemeClr val="tx1"/>
              </a:solidFill>
            </a:rPr>
            <a:t> </a:t>
          </a:r>
          <a:r>
            <a:rPr lang="pt-PT" b="1" dirty="0" err="1" smtClean="0">
              <a:solidFill>
                <a:schemeClr val="tx1"/>
              </a:solidFill>
            </a:rPr>
            <a:t>problems</a:t>
          </a:r>
          <a:endParaRPr lang="pt-PT" b="1" dirty="0">
            <a:solidFill>
              <a:schemeClr val="tx1"/>
            </a:solidFill>
          </a:endParaRPr>
        </a:p>
      </dgm:t>
    </dgm:pt>
    <dgm:pt modelId="{B7955ADC-41D6-46B1-B0ED-4CBF9388E110}" type="parTrans" cxnId="{36459CA7-C936-4BC4-8E91-3010F2C313D8}">
      <dgm:prSet/>
      <dgm:spPr/>
      <dgm:t>
        <a:bodyPr/>
        <a:lstStyle/>
        <a:p>
          <a:endParaRPr lang="pt-PT">
            <a:solidFill>
              <a:schemeClr val="tx1"/>
            </a:solidFill>
          </a:endParaRPr>
        </a:p>
      </dgm:t>
    </dgm:pt>
    <dgm:pt modelId="{1BCFA54A-7021-4773-8C3D-4BA60F439DFF}" type="sibTrans" cxnId="{36459CA7-C936-4BC4-8E91-3010F2C313D8}">
      <dgm:prSet/>
      <dgm:spPr/>
      <dgm:t>
        <a:bodyPr/>
        <a:lstStyle/>
        <a:p>
          <a:endParaRPr lang="pt-PT">
            <a:solidFill>
              <a:schemeClr val="tx1"/>
            </a:solidFill>
          </a:endParaRPr>
        </a:p>
      </dgm:t>
    </dgm:pt>
    <dgm:pt modelId="{6DB06DF6-9018-4821-AAFA-101BBE62B2D1}">
      <dgm:prSet phldrT="[Texto]" custT="1"/>
      <dgm:spPr>
        <a:solidFill>
          <a:schemeClr val="accent3">
            <a:lumMod val="20000"/>
            <a:lumOff val="80000"/>
            <a:alpha val="90000"/>
          </a:schemeClr>
        </a:solidFill>
      </dgm:spPr>
      <dgm:t>
        <a:bodyPr/>
        <a:lstStyle/>
        <a:p>
          <a:r>
            <a:rPr lang="pt-PT" sz="1800" dirty="0" err="1" smtClean="0">
              <a:solidFill>
                <a:schemeClr val="tx1"/>
              </a:solidFill>
            </a:rPr>
            <a:t>Increase</a:t>
          </a:r>
          <a:r>
            <a:rPr lang="pt-PT" sz="1800" dirty="0" smtClean="0">
              <a:solidFill>
                <a:schemeClr val="tx1"/>
              </a:solidFill>
            </a:rPr>
            <a:t> </a:t>
          </a:r>
          <a:r>
            <a:rPr lang="pt-PT" sz="1800" dirty="0" err="1" smtClean="0">
              <a:solidFill>
                <a:schemeClr val="tx1"/>
              </a:solidFill>
            </a:rPr>
            <a:t>of</a:t>
          </a:r>
          <a:r>
            <a:rPr lang="pt-PT" sz="1800" dirty="0" smtClean="0">
              <a:solidFill>
                <a:schemeClr val="tx1"/>
              </a:solidFill>
            </a:rPr>
            <a:t> </a:t>
          </a:r>
          <a:r>
            <a:rPr lang="pt-PT" sz="1800" dirty="0" err="1" smtClean="0">
              <a:solidFill>
                <a:schemeClr val="tx1"/>
              </a:solidFill>
            </a:rPr>
            <a:t>diseases</a:t>
          </a:r>
          <a:endParaRPr lang="pt-PT" sz="1800" dirty="0">
            <a:solidFill>
              <a:schemeClr val="tx1"/>
            </a:solidFill>
          </a:endParaRPr>
        </a:p>
      </dgm:t>
    </dgm:pt>
    <dgm:pt modelId="{89C9288A-6E18-42C7-9CC3-18C1DB48575B}" type="parTrans" cxnId="{21F47CE1-9F60-4EFA-B8B0-B8F3624BB778}">
      <dgm:prSet/>
      <dgm:spPr/>
      <dgm:t>
        <a:bodyPr/>
        <a:lstStyle/>
        <a:p>
          <a:endParaRPr lang="pt-PT">
            <a:solidFill>
              <a:schemeClr val="tx1"/>
            </a:solidFill>
          </a:endParaRPr>
        </a:p>
      </dgm:t>
    </dgm:pt>
    <dgm:pt modelId="{840754ED-5150-4EB3-9BBB-CC69FE0B30D4}" type="sibTrans" cxnId="{21F47CE1-9F60-4EFA-B8B0-B8F3624BB778}">
      <dgm:prSet/>
      <dgm:spPr/>
      <dgm:t>
        <a:bodyPr/>
        <a:lstStyle/>
        <a:p>
          <a:endParaRPr lang="pt-PT">
            <a:solidFill>
              <a:schemeClr val="tx1"/>
            </a:solidFill>
          </a:endParaRPr>
        </a:p>
      </dgm:t>
    </dgm:pt>
    <dgm:pt modelId="{1C039338-59A3-48E9-A7D5-7D47090183F5}">
      <dgm:prSet phldrT="[Texto]" custT="1"/>
      <dgm:spPr>
        <a:solidFill>
          <a:schemeClr val="accent3">
            <a:lumMod val="20000"/>
            <a:lumOff val="80000"/>
            <a:alpha val="90000"/>
          </a:schemeClr>
        </a:solidFill>
      </dgm:spPr>
      <dgm:t>
        <a:bodyPr/>
        <a:lstStyle/>
        <a:p>
          <a:r>
            <a:rPr lang="pt-PT" sz="1800" dirty="0" err="1" smtClean="0">
              <a:solidFill>
                <a:schemeClr val="tx1"/>
              </a:solidFill>
            </a:rPr>
            <a:t>Less</a:t>
          </a:r>
          <a:r>
            <a:rPr lang="pt-PT" sz="1800" dirty="0" smtClean="0">
              <a:solidFill>
                <a:schemeClr val="tx1"/>
              </a:solidFill>
            </a:rPr>
            <a:t> </a:t>
          </a:r>
          <a:r>
            <a:rPr lang="pt-PT" sz="1800" dirty="0" err="1" smtClean="0">
              <a:solidFill>
                <a:schemeClr val="tx1"/>
              </a:solidFill>
            </a:rPr>
            <a:t>land</a:t>
          </a:r>
          <a:r>
            <a:rPr lang="pt-PT" sz="1800" dirty="0" smtClean="0">
              <a:solidFill>
                <a:schemeClr val="tx1"/>
              </a:solidFill>
            </a:rPr>
            <a:t> for </a:t>
          </a:r>
          <a:r>
            <a:rPr lang="pt-PT" sz="1800" dirty="0" err="1" smtClean="0">
              <a:solidFill>
                <a:schemeClr val="tx1"/>
              </a:solidFill>
            </a:rPr>
            <a:t>agriculture</a:t>
          </a:r>
          <a:endParaRPr lang="pt-PT" sz="1800" dirty="0">
            <a:solidFill>
              <a:schemeClr val="tx1"/>
            </a:solidFill>
          </a:endParaRPr>
        </a:p>
      </dgm:t>
    </dgm:pt>
    <dgm:pt modelId="{460B9CEC-A5C2-4768-B117-24A6F3DD2FA7}" type="parTrans" cxnId="{4FF52390-1B13-4F77-9AF9-4389A23C2DC6}">
      <dgm:prSet/>
      <dgm:spPr/>
      <dgm:t>
        <a:bodyPr/>
        <a:lstStyle/>
        <a:p>
          <a:endParaRPr lang="pt-PT">
            <a:solidFill>
              <a:schemeClr val="tx1"/>
            </a:solidFill>
          </a:endParaRPr>
        </a:p>
      </dgm:t>
    </dgm:pt>
    <dgm:pt modelId="{8E622C95-F21E-4701-A33B-765BD92731F2}" type="sibTrans" cxnId="{4FF52390-1B13-4F77-9AF9-4389A23C2DC6}">
      <dgm:prSet/>
      <dgm:spPr/>
      <dgm:t>
        <a:bodyPr/>
        <a:lstStyle/>
        <a:p>
          <a:endParaRPr lang="pt-PT">
            <a:solidFill>
              <a:schemeClr val="tx1"/>
            </a:solidFill>
          </a:endParaRPr>
        </a:p>
      </dgm:t>
    </dgm:pt>
    <dgm:pt modelId="{03096BA3-1418-49A1-99A3-E74E2F70B7F6}">
      <dgm:prSet phldrT="[Texto]" custT="1"/>
      <dgm:spPr>
        <a:solidFill>
          <a:schemeClr val="accent3">
            <a:lumMod val="20000"/>
            <a:lumOff val="80000"/>
            <a:alpha val="90000"/>
          </a:schemeClr>
        </a:solidFill>
      </dgm:spPr>
      <dgm:t>
        <a:bodyPr/>
        <a:lstStyle/>
        <a:p>
          <a:r>
            <a:rPr lang="pt-PT" sz="1800" dirty="0" err="1" smtClean="0">
              <a:solidFill>
                <a:schemeClr val="tx1"/>
              </a:solidFill>
            </a:rPr>
            <a:t>Malnutrition</a:t>
          </a:r>
          <a:endParaRPr lang="pt-PT" sz="1800" dirty="0">
            <a:solidFill>
              <a:schemeClr val="tx1"/>
            </a:solidFill>
          </a:endParaRPr>
        </a:p>
      </dgm:t>
    </dgm:pt>
    <dgm:pt modelId="{82A0F019-7437-4F62-B954-EFEDA9769244}" type="parTrans" cxnId="{4CB8B75D-9A53-4C48-83A7-3153E436CA69}">
      <dgm:prSet/>
      <dgm:spPr/>
      <dgm:t>
        <a:bodyPr/>
        <a:lstStyle/>
        <a:p>
          <a:endParaRPr lang="pt-PT">
            <a:solidFill>
              <a:schemeClr val="tx1"/>
            </a:solidFill>
          </a:endParaRPr>
        </a:p>
      </dgm:t>
    </dgm:pt>
    <dgm:pt modelId="{BC48F34E-9FF4-4AFA-BEC7-78D6FA6D3EFE}" type="sibTrans" cxnId="{4CB8B75D-9A53-4C48-83A7-3153E436CA69}">
      <dgm:prSet/>
      <dgm:spPr/>
      <dgm:t>
        <a:bodyPr/>
        <a:lstStyle/>
        <a:p>
          <a:endParaRPr lang="pt-PT">
            <a:solidFill>
              <a:schemeClr val="tx1"/>
            </a:solidFill>
          </a:endParaRPr>
        </a:p>
      </dgm:t>
    </dgm:pt>
    <dgm:pt modelId="{46803143-A507-4390-9C97-7F0D5523475B}">
      <dgm:prSet phldrT="[Texto]" custT="1"/>
      <dgm:spPr>
        <a:solidFill>
          <a:schemeClr val="accent3">
            <a:lumMod val="20000"/>
            <a:lumOff val="80000"/>
            <a:alpha val="90000"/>
          </a:schemeClr>
        </a:solidFill>
      </dgm:spPr>
      <dgm:t>
        <a:bodyPr/>
        <a:lstStyle/>
        <a:p>
          <a:r>
            <a:rPr lang="pt-PT" sz="1800" dirty="0" err="1" smtClean="0">
              <a:solidFill>
                <a:schemeClr val="tx1"/>
              </a:solidFill>
            </a:rPr>
            <a:t>Population</a:t>
          </a:r>
          <a:r>
            <a:rPr lang="pt-PT" sz="1800" dirty="0" smtClean="0">
              <a:solidFill>
                <a:schemeClr val="tx1"/>
              </a:solidFill>
            </a:rPr>
            <a:t> </a:t>
          </a:r>
          <a:r>
            <a:rPr lang="pt-PT" sz="1800" dirty="0" err="1" smtClean="0">
              <a:solidFill>
                <a:schemeClr val="tx1"/>
              </a:solidFill>
            </a:rPr>
            <a:t>rise</a:t>
          </a:r>
          <a:endParaRPr lang="pt-PT" sz="1800" dirty="0">
            <a:solidFill>
              <a:schemeClr val="tx1"/>
            </a:solidFill>
          </a:endParaRPr>
        </a:p>
      </dgm:t>
    </dgm:pt>
    <dgm:pt modelId="{C9354951-E617-4D2B-B219-BE56B637D19B}" type="parTrans" cxnId="{D2F2A63E-A953-4C77-98AF-2535FF6B7024}">
      <dgm:prSet/>
      <dgm:spPr/>
      <dgm:t>
        <a:bodyPr/>
        <a:lstStyle/>
        <a:p>
          <a:endParaRPr lang="pt-PT">
            <a:solidFill>
              <a:schemeClr val="tx1"/>
            </a:solidFill>
          </a:endParaRPr>
        </a:p>
      </dgm:t>
    </dgm:pt>
    <dgm:pt modelId="{5E2791BD-A4AE-4DF9-89F7-8934F7262CF2}" type="sibTrans" cxnId="{D2F2A63E-A953-4C77-98AF-2535FF6B7024}">
      <dgm:prSet/>
      <dgm:spPr/>
      <dgm:t>
        <a:bodyPr/>
        <a:lstStyle/>
        <a:p>
          <a:endParaRPr lang="pt-PT">
            <a:solidFill>
              <a:schemeClr val="tx1"/>
            </a:solidFill>
          </a:endParaRPr>
        </a:p>
      </dgm:t>
    </dgm:pt>
    <dgm:pt modelId="{8CEFCDC0-29EE-4DB3-92B1-735633E8E302}">
      <dgm:prSet phldrT="[Texto]"/>
      <dgm:spPr/>
      <dgm:t>
        <a:bodyPr/>
        <a:lstStyle/>
        <a:p>
          <a:r>
            <a:rPr lang="pt-PT" b="1" dirty="0" err="1" smtClean="0">
              <a:solidFill>
                <a:schemeClr val="tx1"/>
              </a:solidFill>
            </a:rPr>
            <a:t>Solutions</a:t>
          </a:r>
          <a:endParaRPr lang="pt-PT" b="1" dirty="0">
            <a:solidFill>
              <a:schemeClr val="tx1"/>
            </a:solidFill>
          </a:endParaRPr>
        </a:p>
      </dgm:t>
    </dgm:pt>
    <dgm:pt modelId="{DEBAF05B-D57D-4EE7-A07E-9545AC1273A1}" type="parTrans" cxnId="{176FFC99-5D5A-40BB-BE5B-29A1AAB87B4D}">
      <dgm:prSet/>
      <dgm:spPr/>
      <dgm:t>
        <a:bodyPr/>
        <a:lstStyle/>
        <a:p>
          <a:endParaRPr lang="pt-PT"/>
        </a:p>
      </dgm:t>
    </dgm:pt>
    <dgm:pt modelId="{9998B213-FF35-409B-8EC9-1AA5C8A0C1C2}" type="sibTrans" cxnId="{176FFC99-5D5A-40BB-BE5B-29A1AAB87B4D}">
      <dgm:prSet/>
      <dgm:spPr/>
      <dgm:t>
        <a:bodyPr/>
        <a:lstStyle/>
        <a:p>
          <a:endParaRPr lang="pt-PT"/>
        </a:p>
      </dgm:t>
    </dgm:pt>
    <dgm:pt modelId="{E6422259-BED9-47D6-A8DE-0A6FC8E79CF5}">
      <dgm:prSet phldrT="[Texto]" custT="1"/>
      <dgm:spPr>
        <a:solidFill>
          <a:srgbClr val="EBF1DE">
            <a:alpha val="90000"/>
          </a:srgbClr>
        </a:solidFill>
      </dgm:spPr>
      <dgm:t>
        <a:bodyPr/>
        <a:lstStyle/>
        <a:p>
          <a:pPr marL="0" indent="0" algn="just">
            <a:tabLst>
              <a:tab pos="179388" algn="l"/>
            </a:tabLst>
          </a:pPr>
          <a:r>
            <a:rPr lang="pt-PT" sz="1800" dirty="0" smtClean="0">
              <a:solidFill>
                <a:schemeClr val="tx1"/>
              </a:solidFill>
            </a:rPr>
            <a:t> </a:t>
          </a:r>
          <a:r>
            <a:rPr lang="pt-PT" sz="1800" dirty="0" err="1" smtClean="0">
              <a:solidFill>
                <a:schemeClr val="tx1"/>
              </a:solidFill>
            </a:rPr>
            <a:t>Plants</a:t>
          </a:r>
          <a:r>
            <a:rPr lang="pt-PT" sz="1800" dirty="0" smtClean="0">
              <a:solidFill>
                <a:schemeClr val="tx1"/>
              </a:solidFill>
            </a:rPr>
            <a:t> </a:t>
          </a:r>
          <a:r>
            <a:rPr lang="pt-PT" sz="1800" dirty="0" err="1" smtClean="0">
              <a:solidFill>
                <a:schemeClr val="tx1"/>
              </a:solidFill>
            </a:rPr>
            <a:t>with</a:t>
          </a:r>
          <a:r>
            <a:rPr lang="pt-PT" sz="1800" dirty="0" smtClean="0">
              <a:solidFill>
                <a:schemeClr val="tx1"/>
              </a:solidFill>
            </a:rPr>
            <a:t> </a:t>
          </a:r>
          <a:r>
            <a:rPr lang="pt-PT" sz="1800" dirty="0" err="1" smtClean="0">
              <a:solidFill>
                <a:schemeClr val="tx1"/>
              </a:solidFill>
            </a:rPr>
            <a:t>higher</a:t>
          </a:r>
          <a:r>
            <a:rPr lang="pt-PT" sz="1800" dirty="0" smtClean="0">
              <a:solidFill>
                <a:schemeClr val="tx1"/>
              </a:solidFill>
            </a:rPr>
            <a:t> yield /</a:t>
          </a:r>
          <a:r>
            <a:rPr lang="pt-PT" sz="1800" dirty="0" err="1" smtClean="0">
              <a:solidFill>
                <a:schemeClr val="tx1"/>
              </a:solidFill>
            </a:rPr>
            <a:t>productivity</a:t>
          </a:r>
          <a:endParaRPr lang="pt-PT" sz="1800" dirty="0">
            <a:solidFill>
              <a:schemeClr val="tx1"/>
            </a:solidFill>
          </a:endParaRPr>
        </a:p>
      </dgm:t>
    </dgm:pt>
    <dgm:pt modelId="{512E47CA-08B7-48A8-B016-FB4825A2AEDC}" type="parTrans" cxnId="{31FB08ED-D018-4762-9B34-CD9BF520E8B4}">
      <dgm:prSet/>
      <dgm:spPr/>
      <dgm:t>
        <a:bodyPr/>
        <a:lstStyle/>
        <a:p>
          <a:endParaRPr lang="pt-PT"/>
        </a:p>
      </dgm:t>
    </dgm:pt>
    <dgm:pt modelId="{F6F75F64-9959-4F19-905B-7816269F4ADE}" type="sibTrans" cxnId="{31FB08ED-D018-4762-9B34-CD9BF520E8B4}">
      <dgm:prSet/>
      <dgm:spPr/>
      <dgm:t>
        <a:bodyPr/>
        <a:lstStyle/>
        <a:p>
          <a:endParaRPr lang="pt-PT"/>
        </a:p>
      </dgm:t>
    </dgm:pt>
    <dgm:pt modelId="{2981A2B2-0D05-4BF4-BE1A-46BAF8F3319D}">
      <dgm:prSet phldrT="[Texto]" custT="1"/>
      <dgm:spPr>
        <a:solidFill>
          <a:srgbClr val="EBF1DE">
            <a:alpha val="90000"/>
          </a:srgbClr>
        </a:solidFill>
      </dgm:spPr>
      <dgm:t>
        <a:bodyPr/>
        <a:lstStyle/>
        <a:p>
          <a:pPr marL="0" indent="0" algn="just">
            <a:tabLst>
              <a:tab pos="82550" algn="l"/>
              <a:tab pos="179388" algn="l"/>
            </a:tabLst>
          </a:pPr>
          <a:r>
            <a:rPr lang="pt-PT" sz="1800" dirty="0" smtClean="0">
              <a:solidFill>
                <a:schemeClr val="tx1"/>
              </a:solidFill>
            </a:rPr>
            <a:t> </a:t>
          </a:r>
          <a:r>
            <a:rPr lang="pt-PT" sz="1800" dirty="0" err="1" smtClean="0">
              <a:solidFill>
                <a:schemeClr val="tx1"/>
              </a:solidFill>
            </a:rPr>
            <a:t>Resistance</a:t>
          </a:r>
          <a:r>
            <a:rPr lang="pt-PT" sz="1800" dirty="0" smtClean="0">
              <a:solidFill>
                <a:schemeClr val="tx1"/>
              </a:solidFill>
            </a:rPr>
            <a:t> to </a:t>
          </a:r>
          <a:r>
            <a:rPr lang="pt-PT" sz="1800" dirty="0" err="1" smtClean="0">
              <a:solidFill>
                <a:schemeClr val="tx1"/>
              </a:solidFill>
            </a:rPr>
            <a:t>diseases</a:t>
          </a:r>
          <a:endParaRPr lang="pt-PT" sz="1800" dirty="0">
            <a:solidFill>
              <a:schemeClr val="tx1"/>
            </a:solidFill>
          </a:endParaRPr>
        </a:p>
      </dgm:t>
    </dgm:pt>
    <dgm:pt modelId="{AB679DAE-820E-49FA-B5A9-1AA97001ED7F}" type="parTrans" cxnId="{7BF7C816-4238-4261-8704-84AB50FC3725}">
      <dgm:prSet/>
      <dgm:spPr/>
      <dgm:t>
        <a:bodyPr/>
        <a:lstStyle/>
        <a:p>
          <a:endParaRPr lang="pt-PT"/>
        </a:p>
      </dgm:t>
    </dgm:pt>
    <dgm:pt modelId="{917D7558-8A37-43DB-9B7E-7F2470BCC155}" type="sibTrans" cxnId="{7BF7C816-4238-4261-8704-84AB50FC3725}">
      <dgm:prSet/>
      <dgm:spPr/>
      <dgm:t>
        <a:bodyPr/>
        <a:lstStyle/>
        <a:p>
          <a:endParaRPr lang="pt-PT"/>
        </a:p>
      </dgm:t>
    </dgm:pt>
    <dgm:pt modelId="{D761EFE8-9889-40FA-BD18-42801230489B}">
      <dgm:prSet phldrT="[Texto]" custT="1"/>
      <dgm:spPr>
        <a:solidFill>
          <a:srgbClr val="EBF1DE">
            <a:alpha val="90000"/>
          </a:srgbClr>
        </a:solidFill>
      </dgm:spPr>
      <dgm:t>
        <a:bodyPr/>
        <a:lstStyle/>
        <a:p>
          <a:pPr marL="0" indent="0" algn="just">
            <a:tabLst>
              <a:tab pos="82550" algn="l"/>
              <a:tab pos="179388" algn="l"/>
            </a:tabLst>
          </a:pPr>
          <a:r>
            <a:rPr lang="pt-PT" sz="1800" dirty="0" smtClean="0">
              <a:solidFill>
                <a:schemeClr val="tx1"/>
              </a:solidFill>
            </a:rPr>
            <a:t> More </a:t>
          </a:r>
          <a:r>
            <a:rPr lang="pt-PT" sz="1800" dirty="0" err="1" smtClean="0">
              <a:solidFill>
                <a:schemeClr val="tx1"/>
              </a:solidFill>
            </a:rPr>
            <a:t>nutrients</a:t>
          </a:r>
          <a:endParaRPr lang="pt-PT" sz="1800" dirty="0">
            <a:solidFill>
              <a:schemeClr val="tx1"/>
            </a:solidFill>
          </a:endParaRPr>
        </a:p>
      </dgm:t>
    </dgm:pt>
    <dgm:pt modelId="{9479B3E1-D10A-441F-B955-52A80F0C9020}" type="parTrans" cxnId="{62F4849D-CC63-4B65-9528-5A5DFC41A8BE}">
      <dgm:prSet/>
      <dgm:spPr/>
      <dgm:t>
        <a:bodyPr/>
        <a:lstStyle/>
        <a:p>
          <a:endParaRPr lang="pt-PT"/>
        </a:p>
      </dgm:t>
    </dgm:pt>
    <dgm:pt modelId="{ECA894E1-A677-4B25-AB1C-5D0496233CD3}" type="sibTrans" cxnId="{62F4849D-CC63-4B65-9528-5A5DFC41A8BE}">
      <dgm:prSet/>
      <dgm:spPr/>
      <dgm:t>
        <a:bodyPr/>
        <a:lstStyle/>
        <a:p>
          <a:endParaRPr lang="pt-PT"/>
        </a:p>
      </dgm:t>
    </dgm:pt>
    <dgm:pt modelId="{9A70ECE6-7AC5-4709-BEAC-B90753B3CA16}" type="pres">
      <dgm:prSet presAssocID="{8B7233BE-2BF0-47B3-A8BE-8C376DEACE8E}" presName="Name0" presStyleCnt="0">
        <dgm:presLayoutVars>
          <dgm:dir/>
          <dgm:animLvl val="lvl"/>
          <dgm:resizeHandles val="exact"/>
        </dgm:presLayoutVars>
      </dgm:prSet>
      <dgm:spPr/>
      <dgm:t>
        <a:bodyPr/>
        <a:lstStyle/>
        <a:p>
          <a:endParaRPr lang="pt-PT"/>
        </a:p>
      </dgm:t>
    </dgm:pt>
    <dgm:pt modelId="{4620A726-7536-4D75-B773-AB13E7A2383B}" type="pres">
      <dgm:prSet presAssocID="{8B7233BE-2BF0-47B3-A8BE-8C376DEACE8E}" presName="tSp" presStyleCnt="0"/>
      <dgm:spPr/>
    </dgm:pt>
    <dgm:pt modelId="{AD01D82B-D2EF-4CE7-A23E-E56D19F8F700}" type="pres">
      <dgm:prSet presAssocID="{8B7233BE-2BF0-47B3-A8BE-8C376DEACE8E}" presName="bSp" presStyleCnt="0"/>
      <dgm:spPr/>
    </dgm:pt>
    <dgm:pt modelId="{BD34B3D2-E1BB-4E03-A78D-398E2426E953}" type="pres">
      <dgm:prSet presAssocID="{8B7233BE-2BF0-47B3-A8BE-8C376DEACE8E}" presName="process" presStyleCnt="0"/>
      <dgm:spPr/>
    </dgm:pt>
    <dgm:pt modelId="{A606D2AA-21BB-4842-AD9F-44F17D2E31ED}" type="pres">
      <dgm:prSet presAssocID="{92892D43-9171-4758-86D7-47E2EA46EE09}" presName="composite1" presStyleCnt="0"/>
      <dgm:spPr/>
    </dgm:pt>
    <dgm:pt modelId="{94D4BFB7-FC02-4FAD-8EE2-9B49BB623408}" type="pres">
      <dgm:prSet presAssocID="{92892D43-9171-4758-86D7-47E2EA46EE09}" presName="dummyNode1" presStyleLbl="node1" presStyleIdx="0" presStyleCnt="2"/>
      <dgm:spPr/>
    </dgm:pt>
    <dgm:pt modelId="{DF99811A-F01D-45EF-A494-4A6B66CC6E17}" type="pres">
      <dgm:prSet presAssocID="{92892D43-9171-4758-86D7-47E2EA46EE09}" presName="childNode1" presStyleLbl="bgAcc1" presStyleIdx="0" presStyleCnt="2" custScaleX="122521" custLinFactNeighborY="-9273">
        <dgm:presLayoutVars>
          <dgm:bulletEnabled val="1"/>
        </dgm:presLayoutVars>
      </dgm:prSet>
      <dgm:spPr/>
      <dgm:t>
        <a:bodyPr/>
        <a:lstStyle/>
        <a:p>
          <a:endParaRPr lang="pt-PT"/>
        </a:p>
      </dgm:t>
    </dgm:pt>
    <dgm:pt modelId="{7FA473D6-224A-4162-9269-4B4A94E847D2}" type="pres">
      <dgm:prSet presAssocID="{92892D43-9171-4758-86D7-47E2EA46EE09}" presName="childNode1tx" presStyleLbl="bgAcc1" presStyleIdx="0" presStyleCnt="2">
        <dgm:presLayoutVars>
          <dgm:bulletEnabled val="1"/>
        </dgm:presLayoutVars>
      </dgm:prSet>
      <dgm:spPr/>
      <dgm:t>
        <a:bodyPr/>
        <a:lstStyle/>
        <a:p>
          <a:endParaRPr lang="pt-PT"/>
        </a:p>
      </dgm:t>
    </dgm:pt>
    <dgm:pt modelId="{6BC0B12C-B6E6-4348-811E-96CDCD5771D3}" type="pres">
      <dgm:prSet presAssocID="{92892D43-9171-4758-86D7-47E2EA46EE09}" presName="parentNode1" presStyleLbl="node1" presStyleIdx="0" presStyleCnt="2">
        <dgm:presLayoutVars>
          <dgm:chMax val="1"/>
          <dgm:bulletEnabled val="1"/>
        </dgm:presLayoutVars>
      </dgm:prSet>
      <dgm:spPr/>
      <dgm:t>
        <a:bodyPr/>
        <a:lstStyle/>
        <a:p>
          <a:endParaRPr lang="pt-PT"/>
        </a:p>
      </dgm:t>
    </dgm:pt>
    <dgm:pt modelId="{3F548794-E355-4B8B-82BD-123AE7F25E7F}" type="pres">
      <dgm:prSet presAssocID="{92892D43-9171-4758-86D7-47E2EA46EE09}" presName="connSite1" presStyleCnt="0"/>
      <dgm:spPr/>
    </dgm:pt>
    <dgm:pt modelId="{E10966C1-B779-4C96-9D90-7757EA43D9F0}" type="pres">
      <dgm:prSet presAssocID="{1BCFA54A-7021-4773-8C3D-4BA60F439DFF}" presName="Name9" presStyleLbl="sibTrans2D1" presStyleIdx="0" presStyleCnt="1" custAng="21174160"/>
      <dgm:spPr/>
      <dgm:t>
        <a:bodyPr/>
        <a:lstStyle/>
        <a:p>
          <a:endParaRPr lang="pt-PT"/>
        </a:p>
      </dgm:t>
    </dgm:pt>
    <dgm:pt modelId="{BD25C5C8-0EEB-4719-BEC6-6C37C21DA0B3}" type="pres">
      <dgm:prSet presAssocID="{8CEFCDC0-29EE-4DB3-92B1-735633E8E302}" presName="composite2" presStyleCnt="0"/>
      <dgm:spPr/>
    </dgm:pt>
    <dgm:pt modelId="{0298ECE6-0F2B-461A-807F-28178877957F}" type="pres">
      <dgm:prSet presAssocID="{8CEFCDC0-29EE-4DB3-92B1-735633E8E302}" presName="dummyNode2" presStyleLbl="node1" presStyleIdx="0" presStyleCnt="2"/>
      <dgm:spPr/>
    </dgm:pt>
    <dgm:pt modelId="{A4D9C8AE-BF96-464E-9DB1-A20711083C76}" type="pres">
      <dgm:prSet presAssocID="{8CEFCDC0-29EE-4DB3-92B1-735633E8E302}" presName="childNode2" presStyleLbl="bgAcc1" presStyleIdx="1" presStyleCnt="2" custScaleX="122572">
        <dgm:presLayoutVars>
          <dgm:bulletEnabled val="1"/>
        </dgm:presLayoutVars>
      </dgm:prSet>
      <dgm:spPr/>
      <dgm:t>
        <a:bodyPr/>
        <a:lstStyle/>
        <a:p>
          <a:endParaRPr lang="pt-PT"/>
        </a:p>
      </dgm:t>
    </dgm:pt>
    <dgm:pt modelId="{10FB1CB1-2476-4664-8A07-E910CCBD5492}" type="pres">
      <dgm:prSet presAssocID="{8CEFCDC0-29EE-4DB3-92B1-735633E8E302}" presName="childNode2tx" presStyleLbl="bgAcc1" presStyleIdx="1" presStyleCnt="2">
        <dgm:presLayoutVars>
          <dgm:bulletEnabled val="1"/>
        </dgm:presLayoutVars>
      </dgm:prSet>
      <dgm:spPr/>
      <dgm:t>
        <a:bodyPr/>
        <a:lstStyle/>
        <a:p>
          <a:endParaRPr lang="pt-PT"/>
        </a:p>
      </dgm:t>
    </dgm:pt>
    <dgm:pt modelId="{6306C566-9E31-4FBE-A68C-83242F6CE597}" type="pres">
      <dgm:prSet presAssocID="{8CEFCDC0-29EE-4DB3-92B1-735633E8E302}" presName="parentNode2" presStyleLbl="node1" presStyleIdx="1" presStyleCnt="2">
        <dgm:presLayoutVars>
          <dgm:chMax val="0"/>
          <dgm:bulletEnabled val="1"/>
        </dgm:presLayoutVars>
      </dgm:prSet>
      <dgm:spPr/>
      <dgm:t>
        <a:bodyPr/>
        <a:lstStyle/>
        <a:p>
          <a:endParaRPr lang="pt-PT"/>
        </a:p>
      </dgm:t>
    </dgm:pt>
    <dgm:pt modelId="{8CEEEF43-24E3-4FCE-9AFA-3217B7734354}" type="pres">
      <dgm:prSet presAssocID="{8CEFCDC0-29EE-4DB3-92B1-735633E8E302}" presName="connSite2" presStyleCnt="0"/>
      <dgm:spPr/>
    </dgm:pt>
  </dgm:ptLst>
  <dgm:cxnLst>
    <dgm:cxn modelId="{DF26B8D9-C5D1-419C-90B6-681315FFE895}" type="presOf" srcId="{E6422259-BED9-47D6-A8DE-0A6FC8E79CF5}" destId="{A4D9C8AE-BF96-464E-9DB1-A20711083C76}" srcOrd="0" destOrd="0" presId="urn:microsoft.com/office/officeart/2005/8/layout/hProcess4"/>
    <dgm:cxn modelId="{91BC5D1D-5DA1-4D23-B87C-16E3657FC4C9}" type="presOf" srcId="{1C039338-59A3-48E9-A7D5-7D47090183F5}" destId="{7FA473D6-224A-4162-9269-4B4A94E847D2}" srcOrd="1" destOrd="2" presId="urn:microsoft.com/office/officeart/2005/8/layout/hProcess4"/>
    <dgm:cxn modelId="{048774F4-7372-4483-A241-B56FFA6BB184}" type="presOf" srcId="{92892D43-9171-4758-86D7-47E2EA46EE09}" destId="{6BC0B12C-B6E6-4348-811E-96CDCD5771D3}" srcOrd="0" destOrd="0" presId="urn:microsoft.com/office/officeart/2005/8/layout/hProcess4"/>
    <dgm:cxn modelId="{99343861-5783-4EA3-B915-CF10A7AA88F6}" type="presOf" srcId="{1BCFA54A-7021-4773-8C3D-4BA60F439DFF}" destId="{E10966C1-B779-4C96-9D90-7757EA43D9F0}" srcOrd="0" destOrd="0" presId="urn:microsoft.com/office/officeart/2005/8/layout/hProcess4"/>
    <dgm:cxn modelId="{31FB08ED-D018-4762-9B34-CD9BF520E8B4}" srcId="{8CEFCDC0-29EE-4DB3-92B1-735633E8E302}" destId="{E6422259-BED9-47D6-A8DE-0A6FC8E79CF5}" srcOrd="0" destOrd="0" parTransId="{512E47CA-08B7-48A8-B016-FB4825A2AEDC}" sibTransId="{F6F75F64-9959-4F19-905B-7816269F4ADE}"/>
    <dgm:cxn modelId="{95661C42-84B2-4018-BB1A-E9DD0BF90BF7}" type="presOf" srcId="{D761EFE8-9889-40FA-BD18-42801230489B}" destId="{A4D9C8AE-BF96-464E-9DB1-A20711083C76}" srcOrd="0" destOrd="2" presId="urn:microsoft.com/office/officeart/2005/8/layout/hProcess4"/>
    <dgm:cxn modelId="{7BF7C816-4238-4261-8704-84AB50FC3725}" srcId="{8CEFCDC0-29EE-4DB3-92B1-735633E8E302}" destId="{2981A2B2-0D05-4BF4-BE1A-46BAF8F3319D}" srcOrd="1" destOrd="0" parTransId="{AB679DAE-820E-49FA-B5A9-1AA97001ED7F}" sibTransId="{917D7558-8A37-43DB-9B7E-7F2470BCC155}"/>
    <dgm:cxn modelId="{D53B839B-A707-4C7B-98E9-5CF1F7BB8FB2}" type="presOf" srcId="{6DB06DF6-9018-4821-AAFA-101BBE62B2D1}" destId="{DF99811A-F01D-45EF-A494-4A6B66CC6E17}" srcOrd="0" destOrd="1" presId="urn:microsoft.com/office/officeart/2005/8/layout/hProcess4"/>
    <dgm:cxn modelId="{D2F2A63E-A953-4C77-98AF-2535FF6B7024}" srcId="{92892D43-9171-4758-86D7-47E2EA46EE09}" destId="{46803143-A507-4390-9C97-7F0D5523475B}" srcOrd="0" destOrd="0" parTransId="{C9354951-E617-4D2B-B219-BE56B637D19B}" sibTransId="{5E2791BD-A4AE-4DF9-89F7-8934F7262CF2}"/>
    <dgm:cxn modelId="{403D1DEB-AAC5-4E51-AC5A-393E70105C28}" type="presOf" srcId="{03096BA3-1418-49A1-99A3-E74E2F70B7F6}" destId="{DF99811A-F01D-45EF-A494-4A6B66CC6E17}" srcOrd="0" destOrd="3" presId="urn:microsoft.com/office/officeart/2005/8/layout/hProcess4"/>
    <dgm:cxn modelId="{62F4849D-CC63-4B65-9528-5A5DFC41A8BE}" srcId="{8CEFCDC0-29EE-4DB3-92B1-735633E8E302}" destId="{D761EFE8-9889-40FA-BD18-42801230489B}" srcOrd="2" destOrd="0" parTransId="{9479B3E1-D10A-441F-B955-52A80F0C9020}" sibTransId="{ECA894E1-A677-4B25-AB1C-5D0496233CD3}"/>
    <dgm:cxn modelId="{36459CA7-C936-4BC4-8E91-3010F2C313D8}" srcId="{8B7233BE-2BF0-47B3-A8BE-8C376DEACE8E}" destId="{92892D43-9171-4758-86D7-47E2EA46EE09}" srcOrd="0" destOrd="0" parTransId="{B7955ADC-41D6-46B1-B0ED-4CBF9388E110}" sibTransId="{1BCFA54A-7021-4773-8C3D-4BA60F439DFF}"/>
    <dgm:cxn modelId="{CDB15A62-7AB1-4B05-BDDC-9E305E3039DD}" type="presOf" srcId="{2981A2B2-0D05-4BF4-BE1A-46BAF8F3319D}" destId="{10FB1CB1-2476-4664-8A07-E910CCBD5492}" srcOrd="1" destOrd="1" presId="urn:microsoft.com/office/officeart/2005/8/layout/hProcess4"/>
    <dgm:cxn modelId="{DD29CD99-7E39-445D-80A4-F9B158E34BCF}" type="presOf" srcId="{46803143-A507-4390-9C97-7F0D5523475B}" destId="{DF99811A-F01D-45EF-A494-4A6B66CC6E17}" srcOrd="0" destOrd="0" presId="urn:microsoft.com/office/officeart/2005/8/layout/hProcess4"/>
    <dgm:cxn modelId="{63673307-2862-4777-9609-6F50E12E5F3F}" type="presOf" srcId="{1C039338-59A3-48E9-A7D5-7D47090183F5}" destId="{DF99811A-F01D-45EF-A494-4A6B66CC6E17}" srcOrd="0" destOrd="2" presId="urn:microsoft.com/office/officeart/2005/8/layout/hProcess4"/>
    <dgm:cxn modelId="{EE7B3B22-C3E5-4BD4-96F1-5837DF86AB21}" type="presOf" srcId="{D761EFE8-9889-40FA-BD18-42801230489B}" destId="{10FB1CB1-2476-4664-8A07-E910CCBD5492}" srcOrd="1" destOrd="2" presId="urn:microsoft.com/office/officeart/2005/8/layout/hProcess4"/>
    <dgm:cxn modelId="{4CB8B75D-9A53-4C48-83A7-3153E436CA69}" srcId="{92892D43-9171-4758-86D7-47E2EA46EE09}" destId="{03096BA3-1418-49A1-99A3-E74E2F70B7F6}" srcOrd="3" destOrd="0" parTransId="{82A0F019-7437-4F62-B954-EFEDA9769244}" sibTransId="{BC48F34E-9FF4-4AFA-BEC7-78D6FA6D3EFE}"/>
    <dgm:cxn modelId="{176FFC99-5D5A-40BB-BE5B-29A1AAB87B4D}" srcId="{8B7233BE-2BF0-47B3-A8BE-8C376DEACE8E}" destId="{8CEFCDC0-29EE-4DB3-92B1-735633E8E302}" srcOrd="1" destOrd="0" parTransId="{DEBAF05B-D57D-4EE7-A07E-9545AC1273A1}" sibTransId="{9998B213-FF35-409B-8EC9-1AA5C8A0C1C2}"/>
    <dgm:cxn modelId="{64D9E9DE-5C94-4554-ACEE-D231D55ED81F}" type="presOf" srcId="{E6422259-BED9-47D6-A8DE-0A6FC8E79CF5}" destId="{10FB1CB1-2476-4664-8A07-E910CCBD5492}" srcOrd="1" destOrd="0" presId="urn:microsoft.com/office/officeart/2005/8/layout/hProcess4"/>
    <dgm:cxn modelId="{4FF52390-1B13-4F77-9AF9-4389A23C2DC6}" srcId="{92892D43-9171-4758-86D7-47E2EA46EE09}" destId="{1C039338-59A3-48E9-A7D5-7D47090183F5}" srcOrd="2" destOrd="0" parTransId="{460B9CEC-A5C2-4768-B117-24A6F3DD2FA7}" sibTransId="{8E622C95-F21E-4701-A33B-765BD92731F2}"/>
    <dgm:cxn modelId="{21F47CE1-9F60-4EFA-B8B0-B8F3624BB778}" srcId="{92892D43-9171-4758-86D7-47E2EA46EE09}" destId="{6DB06DF6-9018-4821-AAFA-101BBE62B2D1}" srcOrd="1" destOrd="0" parTransId="{89C9288A-6E18-42C7-9CC3-18C1DB48575B}" sibTransId="{840754ED-5150-4EB3-9BBB-CC69FE0B30D4}"/>
    <dgm:cxn modelId="{6DAA0A46-63A0-4711-8AB2-82CE31C7EBE2}" type="presOf" srcId="{03096BA3-1418-49A1-99A3-E74E2F70B7F6}" destId="{7FA473D6-224A-4162-9269-4B4A94E847D2}" srcOrd="1" destOrd="3" presId="urn:microsoft.com/office/officeart/2005/8/layout/hProcess4"/>
    <dgm:cxn modelId="{E3FA5876-0F0A-47FD-A54C-1308DDF0A9C0}" type="presOf" srcId="{8B7233BE-2BF0-47B3-A8BE-8C376DEACE8E}" destId="{9A70ECE6-7AC5-4709-BEAC-B90753B3CA16}" srcOrd="0" destOrd="0" presId="urn:microsoft.com/office/officeart/2005/8/layout/hProcess4"/>
    <dgm:cxn modelId="{407E1881-44D7-4539-B8D5-150BB068DBD5}" type="presOf" srcId="{6DB06DF6-9018-4821-AAFA-101BBE62B2D1}" destId="{7FA473D6-224A-4162-9269-4B4A94E847D2}" srcOrd="1" destOrd="1" presId="urn:microsoft.com/office/officeart/2005/8/layout/hProcess4"/>
    <dgm:cxn modelId="{0E43BD3B-5CCB-447B-AEE8-8F76D78ED658}" type="presOf" srcId="{46803143-A507-4390-9C97-7F0D5523475B}" destId="{7FA473D6-224A-4162-9269-4B4A94E847D2}" srcOrd="1" destOrd="0" presId="urn:microsoft.com/office/officeart/2005/8/layout/hProcess4"/>
    <dgm:cxn modelId="{45917B4B-982A-41C3-9298-ACC9248B3888}" type="presOf" srcId="{8CEFCDC0-29EE-4DB3-92B1-735633E8E302}" destId="{6306C566-9E31-4FBE-A68C-83242F6CE597}" srcOrd="0" destOrd="0" presId="urn:microsoft.com/office/officeart/2005/8/layout/hProcess4"/>
    <dgm:cxn modelId="{0E0E3182-2393-4F6A-87E5-39EE27EF8DDD}" type="presOf" srcId="{2981A2B2-0D05-4BF4-BE1A-46BAF8F3319D}" destId="{A4D9C8AE-BF96-464E-9DB1-A20711083C76}" srcOrd="0" destOrd="1" presId="urn:microsoft.com/office/officeart/2005/8/layout/hProcess4"/>
    <dgm:cxn modelId="{937F0A6F-CB7F-4569-9404-AD05D4A47DA9}" type="presParOf" srcId="{9A70ECE6-7AC5-4709-BEAC-B90753B3CA16}" destId="{4620A726-7536-4D75-B773-AB13E7A2383B}" srcOrd="0" destOrd="0" presId="urn:microsoft.com/office/officeart/2005/8/layout/hProcess4"/>
    <dgm:cxn modelId="{2C5ED57F-0479-4EA0-B227-436C0A0EF728}" type="presParOf" srcId="{9A70ECE6-7AC5-4709-BEAC-B90753B3CA16}" destId="{AD01D82B-D2EF-4CE7-A23E-E56D19F8F700}" srcOrd="1" destOrd="0" presId="urn:microsoft.com/office/officeart/2005/8/layout/hProcess4"/>
    <dgm:cxn modelId="{34F14571-3D11-4CAF-A829-997D64DA1391}" type="presParOf" srcId="{9A70ECE6-7AC5-4709-BEAC-B90753B3CA16}" destId="{BD34B3D2-E1BB-4E03-A78D-398E2426E953}" srcOrd="2" destOrd="0" presId="urn:microsoft.com/office/officeart/2005/8/layout/hProcess4"/>
    <dgm:cxn modelId="{DD697ABD-EF22-403E-97CB-074D6699871C}" type="presParOf" srcId="{BD34B3D2-E1BB-4E03-A78D-398E2426E953}" destId="{A606D2AA-21BB-4842-AD9F-44F17D2E31ED}" srcOrd="0" destOrd="0" presId="urn:microsoft.com/office/officeart/2005/8/layout/hProcess4"/>
    <dgm:cxn modelId="{F11EB72B-CE97-49D4-98F9-5832BEDB0C07}" type="presParOf" srcId="{A606D2AA-21BB-4842-AD9F-44F17D2E31ED}" destId="{94D4BFB7-FC02-4FAD-8EE2-9B49BB623408}" srcOrd="0" destOrd="0" presId="urn:microsoft.com/office/officeart/2005/8/layout/hProcess4"/>
    <dgm:cxn modelId="{1D72EDCF-7FEB-4606-A223-60F5A7CCD6BD}" type="presParOf" srcId="{A606D2AA-21BB-4842-AD9F-44F17D2E31ED}" destId="{DF99811A-F01D-45EF-A494-4A6B66CC6E17}" srcOrd="1" destOrd="0" presId="urn:microsoft.com/office/officeart/2005/8/layout/hProcess4"/>
    <dgm:cxn modelId="{58A92DC7-FA05-472A-996B-B306E7EC57E4}" type="presParOf" srcId="{A606D2AA-21BB-4842-AD9F-44F17D2E31ED}" destId="{7FA473D6-224A-4162-9269-4B4A94E847D2}" srcOrd="2" destOrd="0" presId="urn:microsoft.com/office/officeart/2005/8/layout/hProcess4"/>
    <dgm:cxn modelId="{AF3F0B37-241B-4D1D-B16C-99761E5E3D4D}" type="presParOf" srcId="{A606D2AA-21BB-4842-AD9F-44F17D2E31ED}" destId="{6BC0B12C-B6E6-4348-811E-96CDCD5771D3}" srcOrd="3" destOrd="0" presId="urn:microsoft.com/office/officeart/2005/8/layout/hProcess4"/>
    <dgm:cxn modelId="{B2D23BD9-EE4E-452A-ABE3-7FD97F9E72E9}" type="presParOf" srcId="{A606D2AA-21BB-4842-AD9F-44F17D2E31ED}" destId="{3F548794-E355-4B8B-82BD-123AE7F25E7F}" srcOrd="4" destOrd="0" presId="urn:microsoft.com/office/officeart/2005/8/layout/hProcess4"/>
    <dgm:cxn modelId="{31093CFC-5859-4E8B-AC98-04B2705290CF}" type="presParOf" srcId="{BD34B3D2-E1BB-4E03-A78D-398E2426E953}" destId="{E10966C1-B779-4C96-9D90-7757EA43D9F0}" srcOrd="1" destOrd="0" presId="urn:microsoft.com/office/officeart/2005/8/layout/hProcess4"/>
    <dgm:cxn modelId="{6D3C2195-E47A-4D8A-9BB4-8861240D74AB}" type="presParOf" srcId="{BD34B3D2-E1BB-4E03-A78D-398E2426E953}" destId="{BD25C5C8-0EEB-4719-BEC6-6C37C21DA0B3}" srcOrd="2" destOrd="0" presId="urn:microsoft.com/office/officeart/2005/8/layout/hProcess4"/>
    <dgm:cxn modelId="{5FF9F3BB-E816-4DBF-A47B-8CF02B3DF53D}" type="presParOf" srcId="{BD25C5C8-0EEB-4719-BEC6-6C37C21DA0B3}" destId="{0298ECE6-0F2B-461A-807F-28178877957F}" srcOrd="0" destOrd="0" presId="urn:microsoft.com/office/officeart/2005/8/layout/hProcess4"/>
    <dgm:cxn modelId="{94686011-9A51-438D-B9BF-1353842F1E9B}" type="presParOf" srcId="{BD25C5C8-0EEB-4719-BEC6-6C37C21DA0B3}" destId="{A4D9C8AE-BF96-464E-9DB1-A20711083C76}" srcOrd="1" destOrd="0" presId="urn:microsoft.com/office/officeart/2005/8/layout/hProcess4"/>
    <dgm:cxn modelId="{D697C7D7-9C57-494B-9686-AF066676AEB9}" type="presParOf" srcId="{BD25C5C8-0EEB-4719-BEC6-6C37C21DA0B3}" destId="{10FB1CB1-2476-4664-8A07-E910CCBD5492}" srcOrd="2" destOrd="0" presId="urn:microsoft.com/office/officeart/2005/8/layout/hProcess4"/>
    <dgm:cxn modelId="{493A25E9-F31E-4200-BC0C-78A3B6BF8E57}" type="presParOf" srcId="{BD25C5C8-0EEB-4719-BEC6-6C37C21DA0B3}" destId="{6306C566-9E31-4FBE-A68C-83242F6CE597}" srcOrd="3" destOrd="0" presId="urn:microsoft.com/office/officeart/2005/8/layout/hProcess4"/>
    <dgm:cxn modelId="{DC5D404A-38D3-4BCD-9FD1-F8A3D387B3F8}" type="presParOf" srcId="{BD25C5C8-0EEB-4719-BEC6-6C37C21DA0B3}" destId="{8CEEEF43-24E3-4FCE-9AFA-3217B7734354}"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4B3C5-251A-4339-9768-0EBA8B6AA007}">
      <dsp:nvSpPr>
        <dsp:cNvPr id="0" name=""/>
        <dsp:cNvSpPr/>
      </dsp:nvSpPr>
      <dsp:spPr>
        <a:xfrm>
          <a:off x="873277" y="368458"/>
          <a:ext cx="2632792" cy="2633088"/>
        </a:xfrm>
        <a:prstGeom prst="ellipse">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pt-PT" sz="2200" b="1" kern="1200" dirty="0" err="1" smtClean="0">
              <a:solidFill>
                <a:schemeClr val="tx1"/>
              </a:solidFill>
            </a:rPr>
            <a:t>Biotechnology</a:t>
          </a:r>
          <a:endParaRPr lang="pt-PT" sz="2200" b="1" kern="1200" dirty="0">
            <a:solidFill>
              <a:schemeClr val="tx1"/>
            </a:solidFill>
          </a:endParaRPr>
        </a:p>
      </dsp:txBody>
      <dsp:txXfrm>
        <a:off x="1258840" y="754065"/>
        <a:ext cx="1861666" cy="1861874"/>
      </dsp:txXfrm>
    </dsp:sp>
    <dsp:sp modelId="{56BC8D37-B828-4D3F-B1E3-83E6E83DCAAC}">
      <dsp:nvSpPr>
        <dsp:cNvPr id="0" name=""/>
        <dsp:cNvSpPr/>
      </dsp:nvSpPr>
      <dsp:spPr>
        <a:xfrm>
          <a:off x="2375723" y="248492"/>
          <a:ext cx="292712" cy="292838"/>
        </a:xfrm>
        <a:prstGeom prst="ellipse">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EC62D00-F53F-401C-98FE-CB98F4B03106}">
      <dsp:nvSpPr>
        <dsp:cNvPr id="0" name=""/>
        <dsp:cNvSpPr/>
      </dsp:nvSpPr>
      <dsp:spPr>
        <a:xfrm>
          <a:off x="1682826" y="2805910"/>
          <a:ext cx="212243" cy="212246"/>
        </a:xfrm>
        <a:prstGeom prst="ellipse">
          <a:avLst/>
        </a:prstGeom>
        <a:gradFill rotWithShape="0">
          <a:gsLst>
            <a:gs pos="0">
              <a:schemeClr val="accent3">
                <a:shade val="80000"/>
                <a:hueOff val="15636"/>
                <a:satOff val="-102"/>
                <a:lumOff val="1754"/>
                <a:alphaOff val="0"/>
                <a:shade val="51000"/>
                <a:satMod val="130000"/>
              </a:schemeClr>
            </a:gs>
            <a:gs pos="80000">
              <a:schemeClr val="accent3">
                <a:shade val="80000"/>
                <a:hueOff val="15636"/>
                <a:satOff val="-102"/>
                <a:lumOff val="1754"/>
                <a:alphaOff val="0"/>
                <a:shade val="93000"/>
                <a:satMod val="130000"/>
              </a:schemeClr>
            </a:gs>
            <a:gs pos="100000">
              <a:schemeClr val="accent3">
                <a:shade val="80000"/>
                <a:hueOff val="15636"/>
                <a:satOff val="-102"/>
                <a:lumOff val="175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EA66D65-E9B6-4350-9CA0-E16A40BAD9F6}">
      <dsp:nvSpPr>
        <dsp:cNvPr id="0" name=""/>
        <dsp:cNvSpPr/>
      </dsp:nvSpPr>
      <dsp:spPr>
        <a:xfrm>
          <a:off x="1008111" y="2956105"/>
          <a:ext cx="212243" cy="212246"/>
        </a:xfrm>
        <a:prstGeom prst="ellipse">
          <a:avLst/>
        </a:prstGeom>
        <a:gradFill rotWithShape="0">
          <a:gsLst>
            <a:gs pos="0">
              <a:schemeClr val="accent3">
                <a:shade val="80000"/>
                <a:hueOff val="31272"/>
                <a:satOff val="-204"/>
                <a:lumOff val="3508"/>
                <a:alphaOff val="0"/>
                <a:shade val="51000"/>
                <a:satMod val="130000"/>
              </a:schemeClr>
            </a:gs>
            <a:gs pos="80000">
              <a:schemeClr val="accent3">
                <a:shade val="80000"/>
                <a:hueOff val="31272"/>
                <a:satOff val="-204"/>
                <a:lumOff val="3508"/>
                <a:alphaOff val="0"/>
                <a:shade val="93000"/>
                <a:satMod val="130000"/>
              </a:schemeClr>
            </a:gs>
            <a:gs pos="100000">
              <a:schemeClr val="accent3">
                <a:shade val="80000"/>
                <a:hueOff val="31272"/>
                <a:satOff val="-204"/>
                <a:lumOff val="350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2CE4065-8CBA-4856-9738-47A017517919}">
      <dsp:nvSpPr>
        <dsp:cNvPr id="0" name=""/>
        <dsp:cNvSpPr/>
      </dsp:nvSpPr>
      <dsp:spPr>
        <a:xfrm>
          <a:off x="4315800" y="2870718"/>
          <a:ext cx="292712" cy="292838"/>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B1F5C05-DC03-4C7A-8685-4AD67F788314}">
      <dsp:nvSpPr>
        <dsp:cNvPr id="0" name=""/>
        <dsp:cNvSpPr/>
      </dsp:nvSpPr>
      <dsp:spPr>
        <a:xfrm>
          <a:off x="2088233" y="3172130"/>
          <a:ext cx="212243" cy="212246"/>
        </a:xfrm>
        <a:prstGeom prst="ellipse">
          <a:avLst/>
        </a:prstGeom>
        <a:gradFill rotWithShape="0">
          <a:gsLst>
            <a:gs pos="0">
              <a:schemeClr val="accent3">
                <a:shade val="80000"/>
                <a:hueOff val="62545"/>
                <a:satOff val="-409"/>
                <a:lumOff val="7015"/>
                <a:alphaOff val="0"/>
                <a:shade val="51000"/>
                <a:satMod val="130000"/>
              </a:schemeClr>
            </a:gs>
            <a:gs pos="80000">
              <a:schemeClr val="accent3">
                <a:shade val="80000"/>
                <a:hueOff val="62545"/>
                <a:satOff val="-409"/>
                <a:lumOff val="7015"/>
                <a:alphaOff val="0"/>
                <a:shade val="93000"/>
                <a:satMod val="130000"/>
              </a:schemeClr>
            </a:gs>
            <a:gs pos="100000">
              <a:schemeClr val="accent3">
                <a:shade val="80000"/>
                <a:hueOff val="62545"/>
                <a:satOff val="-409"/>
                <a:lumOff val="70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2DAE844-93B8-4141-A813-407EA6EC09A6}">
      <dsp:nvSpPr>
        <dsp:cNvPr id="0" name=""/>
        <dsp:cNvSpPr/>
      </dsp:nvSpPr>
      <dsp:spPr>
        <a:xfrm>
          <a:off x="1074179" y="1878792"/>
          <a:ext cx="212243" cy="212246"/>
        </a:xfrm>
        <a:prstGeom prst="ellipse">
          <a:avLst/>
        </a:prstGeom>
        <a:gradFill rotWithShape="0">
          <a:gsLst>
            <a:gs pos="0">
              <a:schemeClr val="accent3">
                <a:shade val="80000"/>
                <a:hueOff val="78181"/>
                <a:satOff val="-511"/>
                <a:lumOff val="8769"/>
                <a:alphaOff val="0"/>
                <a:shade val="51000"/>
                <a:satMod val="130000"/>
              </a:schemeClr>
            </a:gs>
            <a:gs pos="80000">
              <a:schemeClr val="accent3">
                <a:shade val="80000"/>
                <a:hueOff val="78181"/>
                <a:satOff val="-511"/>
                <a:lumOff val="8769"/>
                <a:alphaOff val="0"/>
                <a:shade val="93000"/>
                <a:satMod val="130000"/>
              </a:schemeClr>
            </a:gs>
            <a:gs pos="100000">
              <a:schemeClr val="accent3">
                <a:shade val="80000"/>
                <a:hueOff val="78181"/>
                <a:satOff val="-511"/>
                <a:lumOff val="87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E2B81B7-ECBF-4CE1-92F9-D88C7D109434}">
      <dsp:nvSpPr>
        <dsp:cNvPr id="0" name=""/>
        <dsp:cNvSpPr/>
      </dsp:nvSpPr>
      <dsp:spPr>
        <a:xfrm>
          <a:off x="-255175" y="57608"/>
          <a:ext cx="1681200" cy="1681200"/>
        </a:xfrm>
        <a:prstGeom prst="ellipse">
          <a:avLst/>
        </a:prstGeom>
        <a:gradFill rotWithShape="0">
          <a:gsLst>
            <a:gs pos="0">
              <a:schemeClr val="accent3">
                <a:shade val="80000"/>
                <a:hueOff val="93817"/>
                <a:satOff val="-613"/>
                <a:lumOff val="10523"/>
                <a:alphaOff val="0"/>
                <a:shade val="51000"/>
                <a:satMod val="130000"/>
              </a:schemeClr>
            </a:gs>
            <a:gs pos="80000">
              <a:schemeClr val="accent3">
                <a:shade val="80000"/>
                <a:hueOff val="93817"/>
                <a:satOff val="-613"/>
                <a:lumOff val="10523"/>
                <a:alphaOff val="0"/>
                <a:shade val="93000"/>
                <a:satMod val="130000"/>
              </a:schemeClr>
            </a:gs>
            <a:gs pos="100000">
              <a:schemeClr val="accent3">
                <a:shade val="80000"/>
                <a:hueOff val="93817"/>
                <a:satOff val="-613"/>
                <a:lumOff val="1052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PT" sz="1800" b="1" kern="1200" dirty="0" err="1" smtClean="0">
              <a:solidFill>
                <a:schemeClr val="tx1"/>
              </a:solidFill>
            </a:rPr>
            <a:t>Biology</a:t>
          </a:r>
          <a:endParaRPr lang="pt-PT" sz="1800" b="1" kern="1200" dirty="0">
            <a:solidFill>
              <a:schemeClr val="tx1"/>
            </a:solidFill>
          </a:endParaRPr>
        </a:p>
      </dsp:txBody>
      <dsp:txXfrm>
        <a:off x="-8969" y="303814"/>
        <a:ext cx="1188788" cy="1188788"/>
      </dsp:txXfrm>
    </dsp:sp>
    <dsp:sp modelId="{29BB034E-F85C-48D7-8CA7-33293928190E}">
      <dsp:nvSpPr>
        <dsp:cNvPr id="0" name=""/>
        <dsp:cNvSpPr/>
      </dsp:nvSpPr>
      <dsp:spPr>
        <a:xfrm>
          <a:off x="2079771" y="673908"/>
          <a:ext cx="292712" cy="292838"/>
        </a:xfrm>
        <a:prstGeom prst="ellipse">
          <a:avLst/>
        </a:prstGeom>
        <a:gradFill rotWithShape="0">
          <a:gsLst>
            <a:gs pos="0">
              <a:schemeClr val="accent3">
                <a:shade val="80000"/>
                <a:hueOff val="109453"/>
                <a:satOff val="-716"/>
                <a:lumOff val="12277"/>
                <a:alphaOff val="0"/>
                <a:shade val="51000"/>
                <a:satMod val="130000"/>
              </a:schemeClr>
            </a:gs>
            <a:gs pos="80000">
              <a:schemeClr val="accent3">
                <a:shade val="80000"/>
                <a:hueOff val="109453"/>
                <a:satOff val="-716"/>
                <a:lumOff val="12277"/>
                <a:alphaOff val="0"/>
                <a:shade val="93000"/>
                <a:satMod val="130000"/>
              </a:schemeClr>
            </a:gs>
            <a:gs pos="100000">
              <a:schemeClr val="accent3">
                <a:shade val="80000"/>
                <a:hueOff val="109453"/>
                <a:satOff val="-716"/>
                <a:lumOff val="122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7326DD3-27F7-4A9B-8DBA-2566AD4B629B}">
      <dsp:nvSpPr>
        <dsp:cNvPr id="0" name=""/>
        <dsp:cNvSpPr/>
      </dsp:nvSpPr>
      <dsp:spPr>
        <a:xfrm>
          <a:off x="151216" y="2227615"/>
          <a:ext cx="529258" cy="529386"/>
        </a:xfrm>
        <a:prstGeom prst="ellipse">
          <a:avLst/>
        </a:prstGeom>
        <a:gradFill rotWithShape="0">
          <a:gsLst>
            <a:gs pos="0">
              <a:schemeClr val="accent3">
                <a:shade val="80000"/>
                <a:hueOff val="125089"/>
                <a:satOff val="-818"/>
                <a:lumOff val="14031"/>
                <a:alphaOff val="0"/>
                <a:shade val="51000"/>
                <a:satMod val="130000"/>
              </a:schemeClr>
            </a:gs>
            <a:gs pos="80000">
              <a:schemeClr val="accent3">
                <a:shade val="80000"/>
                <a:hueOff val="125089"/>
                <a:satOff val="-818"/>
                <a:lumOff val="14031"/>
                <a:alphaOff val="0"/>
                <a:shade val="93000"/>
                <a:satMod val="130000"/>
              </a:schemeClr>
            </a:gs>
            <a:gs pos="100000">
              <a:schemeClr val="accent3">
                <a:shade val="80000"/>
                <a:hueOff val="125089"/>
                <a:satOff val="-818"/>
                <a:lumOff val="140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9014877-2F8E-48F2-9A0D-6596B0E1FFEC}">
      <dsp:nvSpPr>
        <dsp:cNvPr id="0" name=""/>
        <dsp:cNvSpPr/>
      </dsp:nvSpPr>
      <dsp:spPr>
        <a:xfrm>
          <a:off x="2797700" y="0"/>
          <a:ext cx="1681200" cy="1681200"/>
        </a:xfrm>
        <a:prstGeom prst="ellipse">
          <a:avLst/>
        </a:prstGeom>
        <a:gradFill rotWithShape="0">
          <a:gsLst>
            <a:gs pos="0">
              <a:schemeClr val="accent3">
                <a:shade val="80000"/>
                <a:hueOff val="140725"/>
                <a:satOff val="-920"/>
                <a:lumOff val="15785"/>
                <a:alphaOff val="0"/>
                <a:shade val="51000"/>
                <a:satMod val="130000"/>
              </a:schemeClr>
            </a:gs>
            <a:gs pos="80000">
              <a:schemeClr val="accent3">
                <a:shade val="80000"/>
                <a:hueOff val="140725"/>
                <a:satOff val="-920"/>
                <a:lumOff val="15785"/>
                <a:alphaOff val="0"/>
                <a:shade val="93000"/>
                <a:satMod val="130000"/>
              </a:schemeClr>
            </a:gs>
            <a:gs pos="100000">
              <a:schemeClr val="accent3">
                <a:shade val="80000"/>
                <a:hueOff val="140725"/>
                <a:satOff val="-920"/>
                <a:lumOff val="1578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PT" sz="1800" b="1" kern="1200" dirty="0" err="1" smtClean="0">
              <a:solidFill>
                <a:schemeClr val="tx1"/>
              </a:solidFill>
            </a:rPr>
            <a:t>Chemistry</a:t>
          </a:r>
          <a:endParaRPr lang="pt-PT" sz="1800" b="1" kern="1200" dirty="0">
            <a:solidFill>
              <a:schemeClr val="tx1"/>
            </a:solidFill>
          </a:endParaRPr>
        </a:p>
      </dsp:txBody>
      <dsp:txXfrm>
        <a:off x="3043906" y="246206"/>
        <a:ext cx="1188788" cy="1188788"/>
      </dsp:txXfrm>
    </dsp:sp>
    <dsp:sp modelId="{27D41153-15B9-48AF-B7B9-8049118EF9D7}">
      <dsp:nvSpPr>
        <dsp:cNvPr id="0" name=""/>
        <dsp:cNvSpPr/>
      </dsp:nvSpPr>
      <dsp:spPr>
        <a:xfrm>
          <a:off x="4675840" y="1435355"/>
          <a:ext cx="292712" cy="292838"/>
        </a:xfrm>
        <a:prstGeom prst="ellipse">
          <a:avLst/>
        </a:prstGeom>
        <a:gradFill rotWithShape="0">
          <a:gsLst>
            <a:gs pos="0">
              <a:schemeClr val="accent3">
                <a:shade val="80000"/>
                <a:hueOff val="156361"/>
                <a:satOff val="-1022"/>
                <a:lumOff val="17539"/>
                <a:alphaOff val="0"/>
                <a:shade val="51000"/>
                <a:satMod val="130000"/>
              </a:schemeClr>
            </a:gs>
            <a:gs pos="80000">
              <a:schemeClr val="accent3">
                <a:shade val="80000"/>
                <a:hueOff val="156361"/>
                <a:satOff val="-1022"/>
                <a:lumOff val="17539"/>
                <a:alphaOff val="0"/>
                <a:shade val="93000"/>
                <a:satMod val="130000"/>
              </a:schemeClr>
            </a:gs>
            <a:gs pos="100000">
              <a:schemeClr val="accent3">
                <a:shade val="80000"/>
                <a:hueOff val="156361"/>
                <a:satOff val="-1022"/>
                <a:lumOff val="175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72BD780-0294-45E8-8723-918523F7EC8C}">
      <dsp:nvSpPr>
        <dsp:cNvPr id="0" name=""/>
        <dsp:cNvSpPr/>
      </dsp:nvSpPr>
      <dsp:spPr>
        <a:xfrm>
          <a:off x="-50225" y="2857588"/>
          <a:ext cx="212243" cy="212246"/>
        </a:xfrm>
        <a:prstGeom prst="ellipse">
          <a:avLst/>
        </a:prstGeom>
        <a:gradFill rotWithShape="0">
          <a:gsLst>
            <a:gs pos="0">
              <a:schemeClr val="accent3">
                <a:shade val="80000"/>
                <a:hueOff val="171997"/>
                <a:satOff val="-1124"/>
                <a:lumOff val="19292"/>
                <a:alphaOff val="0"/>
                <a:shade val="51000"/>
                <a:satMod val="130000"/>
              </a:schemeClr>
            </a:gs>
            <a:gs pos="80000">
              <a:schemeClr val="accent3">
                <a:shade val="80000"/>
                <a:hueOff val="171997"/>
                <a:satOff val="-1124"/>
                <a:lumOff val="19292"/>
                <a:alphaOff val="0"/>
                <a:shade val="93000"/>
                <a:satMod val="130000"/>
              </a:schemeClr>
            </a:gs>
            <a:gs pos="100000">
              <a:schemeClr val="accent3">
                <a:shade val="80000"/>
                <a:hueOff val="171997"/>
                <a:satOff val="-1124"/>
                <a:lumOff val="192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934C5AB-EEE6-49BD-A52A-888B7263283F}">
      <dsp:nvSpPr>
        <dsp:cNvPr id="0" name=""/>
        <dsp:cNvSpPr/>
      </dsp:nvSpPr>
      <dsp:spPr>
        <a:xfrm>
          <a:off x="2064649" y="2555521"/>
          <a:ext cx="212243" cy="212246"/>
        </a:xfrm>
        <a:prstGeom prst="ellipse">
          <a:avLst/>
        </a:prstGeom>
        <a:gradFill rotWithShape="0">
          <a:gsLst>
            <a:gs pos="0">
              <a:schemeClr val="accent3">
                <a:shade val="80000"/>
                <a:hueOff val="187634"/>
                <a:satOff val="-1227"/>
                <a:lumOff val="21046"/>
                <a:alphaOff val="0"/>
                <a:shade val="51000"/>
                <a:satMod val="130000"/>
              </a:schemeClr>
            </a:gs>
            <a:gs pos="80000">
              <a:schemeClr val="accent3">
                <a:shade val="80000"/>
                <a:hueOff val="187634"/>
                <a:satOff val="-1227"/>
                <a:lumOff val="21046"/>
                <a:alphaOff val="0"/>
                <a:shade val="93000"/>
                <a:satMod val="130000"/>
              </a:schemeClr>
            </a:gs>
            <a:gs pos="100000">
              <a:schemeClr val="accent3">
                <a:shade val="80000"/>
                <a:hueOff val="187634"/>
                <a:satOff val="-1227"/>
                <a:lumOff val="2104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486C501-3F76-4C2B-976E-BAAE52A3E10A}">
      <dsp:nvSpPr>
        <dsp:cNvPr id="0" name=""/>
        <dsp:cNvSpPr/>
      </dsp:nvSpPr>
      <dsp:spPr>
        <a:xfrm>
          <a:off x="2433874" y="1919199"/>
          <a:ext cx="1681200" cy="1681200"/>
        </a:xfrm>
        <a:prstGeom prst="ellipse">
          <a:avLst/>
        </a:prstGeom>
        <a:gradFill rotWithShape="0">
          <a:gsLst>
            <a:gs pos="0">
              <a:schemeClr val="accent3">
                <a:shade val="80000"/>
                <a:hueOff val="203270"/>
                <a:satOff val="-1329"/>
                <a:lumOff val="22800"/>
                <a:alphaOff val="0"/>
                <a:shade val="51000"/>
                <a:satMod val="130000"/>
              </a:schemeClr>
            </a:gs>
            <a:gs pos="80000">
              <a:schemeClr val="accent3">
                <a:shade val="80000"/>
                <a:hueOff val="203270"/>
                <a:satOff val="-1329"/>
                <a:lumOff val="22800"/>
                <a:alphaOff val="0"/>
                <a:shade val="93000"/>
                <a:satMod val="130000"/>
              </a:schemeClr>
            </a:gs>
            <a:gs pos="100000">
              <a:schemeClr val="accent3">
                <a:shade val="80000"/>
                <a:hueOff val="203270"/>
                <a:satOff val="-1329"/>
                <a:lumOff val="228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pt-PT" sz="1700" b="1" kern="1200" dirty="0" err="1" smtClean="0">
              <a:solidFill>
                <a:schemeClr val="tx1"/>
              </a:solidFill>
            </a:rPr>
            <a:t>Engineering</a:t>
          </a:r>
          <a:endParaRPr lang="pt-PT" sz="1700" b="1" kern="1200" dirty="0">
            <a:solidFill>
              <a:schemeClr val="tx1"/>
            </a:solidFill>
          </a:endParaRPr>
        </a:p>
      </dsp:txBody>
      <dsp:txXfrm>
        <a:off x="2680080" y="2165405"/>
        <a:ext cx="1188788" cy="1188788"/>
      </dsp:txXfrm>
    </dsp:sp>
    <dsp:sp modelId="{83C02BFA-8CB7-4022-9245-D7195CB730BA}">
      <dsp:nvSpPr>
        <dsp:cNvPr id="0" name=""/>
        <dsp:cNvSpPr/>
      </dsp:nvSpPr>
      <dsp:spPr>
        <a:xfrm>
          <a:off x="4108238" y="1872207"/>
          <a:ext cx="212243" cy="212246"/>
        </a:xfrm>
        <a:prstGeom prst="ellipse">
          <a:avLst/>
        </a:prstGeom>
        <a:gradFill rotWithShape="0">
          <a:gsLst>
            <a:gs pos="0">
              <a:schemeClr val="accent3">
                <a:shade val="80000"/>
                <a:hueOff val="218906"/>
                <a:satOff val="-1431"/>
                <a:lumOff val="24554"/>
                <a:alphaOff val="0"/>
                <a:shade val="51000"/>
                <a:satMod val="130000"/>
              </a:schemeClr>
            </a:gs>
            <a:gs pos="80000">
              <a:schemeClr val="accent3">
                <a:shade val="80000"/>
                <a:hueOff val="218906"/>
                <a:satOff val="-1431"/>
                <a:lumOff val="24554"/>
                <a:alphaOff val="0"/>
                <a:shade val="93000"/>
                <a:satMod val="130000"/>
              </a:schemeClr>
            </a:gs>
            <a:gs pos="100000">
              <a:schemeClr val="accent3">
                <a:shade val="80000"/>
                <a:hueOff val="218906"/>
                <a:satOff val="-1431"/>
                <a:lumOff val="2455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9811A-F01D-45EF-A494-4A6B66CC6E17}">
      <dsp:nvSpPr>
        <dsp:cNvPr id="0" name=""/>
        <dsp:cNvSpPr/>
      </dsp:nvSpPr>
      <dsp:spPr>
        <a:xfrm>
          <a:off x="358522" y="814868"/>
          <a:ext cx="2830331" cy="1905331"/>
        </a:xfrm>
        <a:prstGeom prst="roundRect">
          <a:avLst>
            <a:gd name="adj" fmla="val 10000"/>
          </a:avLst>
        </a:prstGeom>
        <a:solidFill>
          <a:schemeClr val="accent3">
            <a:lumMod val="20000"/>
            <a:lumOff val="80000"/>
            <a:alpha val="9000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pt-PT" sz="1800" kern="1200" dirty="0" err="1" smtClean="0">
              <a:solidFill>
                <a:schemeClr val="tx1"/>
              </a:solidFill>
            </a:rPr>
            <a:t>Population</a:t>
          </a:r>
          <a:r>
            <a:rPr lang="pt-PT" sz="1800" kern="1200" dirty="0" smtClean="0">
              <a:solidFill>
                <a:schemeClr val="tx1"/>
              </a:solidFill>
            </a:rPr>
            <a:t> </a:t>
          </a:r>
          <a:r>
            <a:rPr lang="pt-PT" sz="1800" kern="1200" dirty="0" err="1" smtClean="0">
              <a:solidFill>
                <a:schemeClr val="tx1"/>
              </a:solidFill>
            </a:rPr>
            <a:t>rise</a:t>
          </a:r>
          <a:endParaRPr lang="pt-PT" sz="1800" kern="1200" dirty="0">
            <a:solidFill>
              <a:schemeClr val="tx1"/>
            </a:solidFill>
          </a:endParaRPr>
        </a:p>
        <a:p>
          <a:pPr marL="171450" lvl="1" indent="-171450" algn="l" defTabSz="800100">
            <a:lnSpc>
              <a:spcPct val="90000"/>
            </a:lnSpc>
            <a:spcBef>
              <a:spcPct val="0"/>
            </a:spcBef>
            <a:spcAft>
              <a:spcPct val="15000"/>
            </a:spcAft>
            <a:buChar char="••"/>
          </a:pPr>
          <a:r>
            <a:rPr lang="pt-PT" sz="1800" kern="1200" dirty="0" err="1" smtClean="0">
              <a:solidFill>
                <a:schemeClr val="tx1"/>
              </a:solidFill>
            </a:rPr>
            <a:t>Increase</a:t>
          </a:r>
          <a:r>
            <a:rPr lang="pt-PT" sz="1800" kern="1200" dirty="0" smtClean="0">
              <a:solidFill>
                <a:schemeClr val="tx1"/>
              </a:solidFill>
            </a:rPr>
            <a:t> </a:t>
          </a:r>
          <a:r>
            <a:rPr lang="pt-PT" sz="1800" kern="1200" dirty="0" err="1" smtClean="0">
              <a:solidFill>
                <a:schemeClr val="tx1"/>
              </a:solidFill>
            </a:rPr>
            <a:t>of</a:t>
          </a:r>
          <a:r>
            <a:rPr lang="pt-PT" sz="1800" kern="1200" dirty="0" smtClean="0">
              <a:solidFill>
                <a:schemeClr val="tx1"/>
              </a:solidFill>
            </a:rPr>
            <a:t> </a:t>
          </a:r>
          <a:r>
            <a:rPr lang="pt-PT" sz="1800" kern="1200" dirty="0" err="1" smtClean="0">
              <a:solidFill>
                <a:schemeClr val="tx1"/>
              </a:solidFill>
            </a:rPr>
            <a:t>diseases</a:t>
          </a:r>
          <a:endParaRPr lang="pt-PT" sz="1800" kern="1200" dirty="0">
            <a:solidFill>
              <a:schemeClr val="tx1"/>
            </a:solidFill>
          </a:endParaRPr>
        </a:p>
        <a:p>
          <a:pPr marL="171450" lvl="1" indent="-171450" algn="l" defTabSz="800100">
            <a:lnSpc>
              <a:spcPct val="90000"/>
            </a:lnSpc>
            <a:spcBef>
              <a:spcPct val="0"/>
            </a:spcBef>
            <a:spcAft>
              <a:spcPct val="15000"/>
            </a:spcAft>
            <a:buChar char="••"/>
          </a:pPr>
          <a:r>
            <a:rPr lang="pt-PT" sz="1800" kern="1200" dirty="0" err="1" smtClean="0">
              <a:solidFill>
                <a:schemeClr val="tx1"/>
              </a:solidFill>
            </a:rPr>
            <a:t>Less</a:t>
          </a:r>
          <a:r>
            <a:rPr lang="pt-PT" sz="1800" kern="1200" dirty="0" smtClean="0">
              <a:solidFill>
                <a:schemeClr val="tx1"/>
              </a:solidFill>
            </a:rPr>
            <a:t> </a:t>
          </a:r>
          <a:r>
            <a:rPr lang="pt-PT" sz="1800" kern="1200" dirty="0" err="1" smtClean="0">
              <a:solidFill>
                <a:schemeClr val="tx1"/>
              </a:solidFill>
            </a:rPr>
            <a:t>land</a:t>
          </a:r>
          <a:r>
            <a:rPr lang="pt-PT" sz="1800" kern="1200" dirty="0" smtClean="0">
              <a:solidFill>
                <a:schemeClr val="tx1"/>
              </a:solidFill>
            </a:rPr>
            <a:t> for </a:t>
          </a:r>
          <a:r>
            <a:rPr lang="pt-PT" sz="1800" kern="1200" dirty="0" err="1" smtClean="0">
              <a:solidFill>
                <a:schemeClr val="tx1"/>
              </a:solidFill>
            </a:rPr>
            <a:t>agriculture</a:t>
          </a:r>
          <a:endParaRPr lang="pt-PT" sz="1800" kern="1200" dirty="0">
            <a:solidFill>
              <a:schemeClr val="tx1"/>
            </a:solidFill>
          </a:endParaRPr>
        </a:p>
        <a:p>
          <a:pPr marL="171450" lvl="1" indent="-171450" algn="l" defTabSz="800100">
            <a:lnSpc>
              <a:spcPct val="90000"/>
            </a:lnSpc>
            <a:spcBef>
              <a:spcPct val="0"/>
            </a:spcBef>
            <a:spcAft>
              <a:spcPct val="15000"/>
            </a:spcAft>
            <a:buChar char="••"/>
          </a:pPr>
          <a:r>
            <a:rPr lang="pt-PT" sz="1800" kern="1200" dirty="0" err="1" smtClean="0">
              <a:solidFill>
                <a:schemeClr val="tx1"/>
              </a:solidFill>
            </a:rPr>
            <a:t>Malnutrition</a:t>
          </a:r>
          <a:endParaRPr lang="pt-PT" sz="1800" kern="1200" dirty="0">
            <a:solidFill>
              <a:schemeClr val="tx1"/>
            </a:solidFill>
          </a:endParaRPr>
        </a:p>
      </dsp:txBody>
      <dsp:txXfrm>
        <a:off x="402369" y="858715"/>
        <a:ext cx="2742637" cy="1409352"/>
      </dsp:txXfrm>
    </dsp:sp>
    <dsp:sp modelId="{E10966C1-B779-4C96-9D90-7757EA43D9F0}">
      <dsp:nvSpPr>
        <dsp:cNvPr id="0" name=""/>
        <dsp:cNvSpPr/>
      </dsp:nvSpPr>
      <dsp:spPr>
        <a:xfrm rot="21174160">
          <a:off x="1911238" y="1269429"/>
          <a:ext cx="2776046" cy="2776046"/>
        </a:xfrm>
        <a:prstGeom prst="leftCircularArrow">
          <a:avLst>
            <a:gd name="adj1" fmla="val 2540"/>
            <a:gd name="adj2" fmla="val 308079"/>
            <a:gd name="adj3" fmla="val 2083590"/>
            <a:gd name="adj4" fmla="val 9024489"/>
            <a:gd name="adj5" fmla="val 2963"/>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BC0B12C-B6E6-4348-811E-96CDCD5771D3}">
      <dsp:nvSpPr>
        <dsp:cNvPr id="0" name=""/>
        <dsp:cNvSpPr/>
      </dsp:nvSpPr>
      <dsp:spPr>
        <a:xfrm>
          <a:off x="1131999" y="2488596"/>
          <a:ext cx="2053403" cy="81657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pt-PT" sz="2500" b="1" kern="1200" dirty="0" err="1" smtClean="0">
              <a:solidFill>
                <a:schemeClr val="tx1"/>
              </a:solidFill>
            </a:rPr>
            <a:t>Current</a:t>
          </a:r>
          <a:r>
            <a:rPr lang="pt-PT" sz="2500" b="1" kern="1200" dirty="0" smtClean="0">
              <a:solidFill>
                <a:schemeClr val="tx1"/>
              </a:solidFill>
            </a:rPr>
            <a:t> </a:t>
          </a:r>
          <a:r>
            <a:rPr lang="pt-PT" sz="2500" b="1" kern="1200" dirty="0" err="1" smtClean="0">
              <a:solidFill>
                <a:schemeClr val="tx1"/>
              </a:solidFill>
            </a:rPr>
            <a:t>problems</a:t>
          </a:r>
          <a:endParaRPr lang="pt-PT" sz="2500" b="1" kern="1200" dirty="0">
            <a:solidFill>
              <a:schemeClr val="tx1"/>
            </a:solidFill>
          </a:endParaRPr>
        </a:p>
      </dsp:txBody>
      <dsp:txXfrm>
        <a:off x="1155916" y="2512513"/>
        <a:ext cx="2005569" cy="768736"/>
      </dsp:txXfrm>
    </dsp:sp>
    <dsp:sp modelId="{A4D9C8AE-BF96-464E-9DB1-A20711083C76}">
      <dsp:nvSpPr>
        <dsp:cNvPr id="0" name=""/>
        <dsp:cNvSpPr/>
      </dsp:nvSpPr>
      <dsp:spPr>
        <a:xfrm>
          <a:off x="3524584" y="991550"/>
          <a:ext cx="2831509" cy="1905331"/>
        </a:xfrm>
        <a:prstGeom prst="roundRect">
          <a:avLst>
            <a:gd name="adj" fmla="val 10000"/>
          </a:avLst>
        </a:prstGeom>
        <a:solidFill>
          <a:srgbClr val="EBF1DE">
            <a:alpha val="90000"/>
          </a:srgb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0" lvl="1" indent="0" algn="just" defTabSz="800100">
            <a:lnSpc>
              <a:spcPct val="90000"/>
            </a:lnSpc>
            <a:spcBef>
              <a:spcPct val="0"/>
            </a:spcBef>
            <a:spcAft>
              <a:spcPct val="15000"/>
            </a:spcAft>
            <a:buChar char="••"/>
            <a:tabLst>
              <a:tab pos="179388" algn="l"/>
            </a:tabLst>
          </a:pPr>
          <a:r>
            <a:rPr lang="pt-PT" sz="1800" kern="1200" dirty="0" smtClean="0">
              <a:solidFill>
                <a:schemeClr val="tx1"/>
              </a:solidFill>
            </a:rPr>
            <a:t> </a:t>
          </a:r>
          <a:r>
            <a:rPr lang="pt-PT" sz="1800" kern="1200" dirty="0" err="1" smtClean="0">
              <a:solidFill>
                <a:schemeClr val="tx1"/>
              </a:solidFill>
            </a:rPr>
            <a:t>Plants</a:t>
          </a:r>
          <a:r>
            <a:rPr lang="pt-PT" sz="1800" kern="1200" dirty="0" smtClean="0">
              <a:solidFill>
                <a:schemeClr val="tx1"/>
              </a:solidFill>
            </a:rPr>
            <a:t> </a:t>
          </a:r>
          <a:r>
            <a:rPr lang="pt-PT" sz="1800" kern="1200" dirty="0" err="1" smtClean="0">
              <a:solidFill>
                <a:schemeClr val="tx1"/>
              </a:solidFill>
            </a:rPr>
            <a:t>with</a:t>
          </a:r>
          <a:r>
            <a:rPr lang="pt-PT" sz="1800" kern="1200" dirty="0" smtClean="0">
              <a:solidFill>
                <a:schemeClr val="tx1"/>
              </a:solidFill>
            </a:rPr>
            <a:t> </a:t>
          </a:r>
          <a:r>
            <a:rPr lang="pt-PT" sz="1800" kern="1200" dirty="0" err="1" smtClean="0">
              <a:solidFill>
                <a:schemeClr val="tx1"/>
              </a:solidFill>
            </a:rPr>
            <a:t>higher</a:t>
          </a:r>
          <a:r>
            <a:rPr lang="pt-PT" sz="1800" kern="1200" dirty="0" smtClean="0">
              <a:solidFill>
                <a:schemeClr val="tx1"/>
              </a:solidFill>
            </a:rPr>
            <a:t> yield /</a:t>
          </a:r>
          <a:r>
            <a:rPr lang="pt-PT" sz="1800" kern="1200" dirty="0" err="1" smtClean="0">
              <a:solidFill>
                <a:schemeClr val="tx1"/>
              </a:solidFill>
            </a:rPr>
            <a:t>productivity</a:t>
          </a:r>
          <a:endParaRPr lang="pt-PT" sz="1800" kern="1200" dirty="0">
            <a:solidFill>
              <a:schemeClr val="tx1"/>
            </a:solidFill>
          </a:endParaRPr>
        </a:p>
        <a:p>
          <a:pPr marL="0" lvl="1" indent="0" algn="just" defTabSz="800100">
            <a:lnSpc>
              <a:spcPct val="90000"/>
            </a:lnSpc>
            <a:spcBef>
              <a:spcPct val="0"/>
            </a:spcBef>
            <a:spcAft>
              <a:spcPct val="15000"/>
            </a:spcAft>
            <a:buChar char="••"/>
            <a:tabLst>
              <a:tab pos="82550" algn="l"/>
              <a:tab pos="179388" algn="l"/>
            </a:tabLst>
          </a:pPr>
          <a:r>
            <a:rPr lang="pt-PT" sz="1800" kern="1200" dirty="0" smtClean="0">
              <a:solidFill>
                <a:schemeClr val="tx1"/>
              </a:solidFill>
            </a:rPr>
            <a:t> </a:t>
          </a:r>
          <a:r>
            <a:rPr lang="pt-PT" sz="1800" kern="1200" dirty="0" err="1" smtClean="0">
              <a:solidFill>
                <a:schemeClr val="tx1"/>
              </a:solidFill>
            </a:rPr>
            <a:t>Resistance</a:t>
          </a:r>
          <a:r>
            <a:rPr lang="pt-PT" sz="1800" kern="1200" dirty="0" smtClean="0">
              <a:solidFill>
                <a:schemeClr val="tx1"/>
              </a:solidFill>
            </a:rPr>
            <a:t> to </a:t>
          </a:r>
          <a:r>
            <a:rPr lang="pt-PT" sz="1800" kern="1200" dirty="0" err="1" smtClean="0">
              <a:solidFill>
                <a:schemeClr val="tx1"/>
              </a:solidFill>
            </a:rPr>
            <a:t>diseases</a:t>
          </a:r>
          <a:endParaRPr lang="pt-PT" sz="1800" kern="1200" dirty="0">
            <a:solidFill>
              <a:schemeClr val="tx1"/>
            </a:solidFill>
          </a:endParaRPr>
        </a:p>
        <a:p>
          <a:pPr marL="0" lvl="1" indent="0" algn="just" defTabSz="800100">
            <a:lnSpc>
              <a:spcPct val="90000"/>
            </a:lnSpc>
            <a:spcBef>
              <a:spcPct val="0"/>
            </a:spcBef>
            <a:spcAft>
              <a:spcPct val="15000"/>
            </a:spcAft>
            <a:buChar char="••"/>
            <a:tabLst>
              <a:tab pos="82550" algn="l"/>
              <a:tab pos="179388" algn="l"/>
            </a:tabLst>
          </a:pPr>
          <a:r>
            <a:rPr lang="pt-PT" sz="1800" kern="1200" dirty="0" smtClean="0">
              <a:solidFill>
                <a:schemeClr val="tx1"/>
              </a:solidFill>
            </a:rPr>
            <a:t> More </a:t>
          </a:r>
          <a:r>
            <a:rPr lang="pt-PT" sz="1800" kern="1200" dirty="0" err="1" smtClean="0">
              <a:solidFill>
                <a:schemeClr val="tx1"/>
              </a:solidFill>
            </a:rPr>
            <a:t>nutrients</a:t>
          </a:r>
          <a:endParaRPr lang="pt-PT" sz="1800" kern="1200" dirty="0">
            <a:solidFill>
              <a:schemeClr val="tx1"/>
            </a:solidFill>
          </a:endParaRPr>
        </a:p>
      </dsp:txBody>
      <dsp:txXfrm>
        <a:off x="3568431" y="1443682"/>
        <a:ext cx="2743815" cy="1409352"/>
      </dsp:txXfrm>
    </dsp:sp>
    <dsp:sp modelId="{6306C566-9E31-4FBE-A68C-83242F6CE597}">
      <dsp:nvSpPr>
        <dsp:cNvPr id="0" name=""/>
        <dsp:cNvSpPr/>
      </dsp:nvSpPr>
      <dsp:spPr>
        <a:xfrm>
          <a:off x="4298650" y="583264"/>
          <a:ext cx="2053403" cy="81657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pt-PT" sz="2500" b="1" kern="1200" dirty="0" err="1" smtClean="0">
              <a:solidFill>
                <a:schemeClr val="tx1"/>
              </a:solidFill>
            </a:rPr>
            <a:t>Solutions</a:t>
          </a:r>
          <a:endParaRPr lang="pt-PT" sz="2500" b="1" kern="1200" dirty="0">
            <a:solidFill>
              <a:schemeClr val="tx1"/>
            </a:solidFill>
          </a:endParaRPr>
        </a:p>
      </dsp:txBody>
      <dsp:txXfrm>
        <a:off x="4322567" y="607181"/>
        <a:ext cx="2005569" cy="768736"/>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409618A-54B0-4B3F-82C0-4961F328FE5A}" type="datetimeFigureOut">
              <a:rPr lang="pt-PT"/>
              <a:pPr>
                <a:defRPr/>
              </a:pPr>
              <a:t>05/09/16</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PT" noProof="0"/>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noProof="0" smtClean="0"/>
              <a:t>Clique para editar os estilos</a:t>
            </a:r>
          </a:p>
          <a:p>
            <a:pPr lvl="1"/>
            <a:r>
              <a:rPr lang="pt-PT" noProof="0" smtClean="0"/>
              <a:t>Segundo nível</a:t>
            </a:r>
          </a:p>
          <a:p>
            <a:pPr lvl="2"/>
            <a:r>
              <a:rPr lang="pt-PT" noProof="0" smtClean="0"/>
              <a:t>Terceiro nível</a:t>
            </a:r>
          </a:p>
          <a:p>
            <a:pPr lvl="3"/>
            <a:r>
              <a:rPr lang="pt-PT" noProof="0" smtClean="0"/>
              <a:t>Quarto nível</a:t>
            </a:r>
          </a:p>
          <a:p>
            <a:pPr lvl="4"/>
            <a:r>
              <a:rPr lang="pt-PT" noProof="0" smtClean="0"/>
              <a:t>Quinto nível</a:t>
            </a:r>
            <a:endParaRPr lang="pt-PT" noProof="0"/>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40460C4-2DE7-426A-9298-4A60FD14D137}" type="slidenum">
              <a:rPr lang="pt-PT"/>
              <a:pPr>
                <a:defRPr/>
              </a:pPr>
              <a:t>‹#›</a:t>
            </a:fld>
            <a:endParaRPr lang="pt-PT"/>
          </a:p>
        </p:txBody>
      </p:sp>
    </p:spTree>
    <p:extLst>
      <p:ext uri="{BB962C8B-B14F-4D97-AF65-F5344CB8AC3E}">
        <p14:creationId xmlns:p14="http://schemas.microsoft.com/office/powerpoint/2010/main" val="38883828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1</a:t>
            </a:fld>
            <a:endParaRPr lang="pt-PT"/>
          </a:p>
        </p:txBody>
      </p:sp>
    </p:spTree>
    <p:extLst>
      <p:ext uri="{BB962C8B-B14F-4D97-AF65-F5344CB8AC3E}">
        <p14:creationId xmlns:p14="http://schemas.microsoft.com/office/powerpoint/2010/main" val="926683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noProof="0" dirty="0" smtClean="0"/>
              <a:t>And with these solutions</a:t>
            </a:r>
            <a:r>
              <a:rPr lang="en-GB" baseline="0" noProof="0" dirty="0" smtClean="0"/>
              <a:t>, we can really benefiting our world. </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noProof="0" dirty="0" smtClean="0"/>
              <a:t>For instance, we can:</a:t>
            </a:r>
          </a:p>
          <a:p>
            <a:pPr marL="0" marR="0" indent="0" algn="l" defTabSz="914400" rtl="0" eaLnBrk="0" fontAlgn="base" latinLnBrk="0" hangingPunct="0">
              <a:lnSpc>
                <a:spcPct val="100000"/>
              </a:lnSpc>
              <a:spcBef>
                <a:spcPct val="30000"/>
              </a:spcBef>
              <a:spcAft>
                <a:spcPct val="0"/>
              </a:spcAft>
              <a:buClrTx/>
              <a:buSzTx/>
              <a:buFontTx/>
              <a:buNone/>
              <a:tabLst/>
              <a:defRPr/>
            </a:pPr>
            <a:r>
              <a:rPr lang="en-GB" b="0" noProof="0" dirty="0" smtClean="0"/>
              <a:t>- Progress rural communities, where b</a:t>
            </a:r>
            <a:r>
              <a:rPr lang="en-GB" noProof="0" dirty="0" smtClean="0"/>
              <a:t>iotech crops such maize and soybean increase farms</a:t>
            </a:r>
            <a:r>
              <a:rPr lang="en-GB" baseline="0" noProof="0" dirty="0" smtClean="0"/>
              <a:t> </a:t>
            </a:r>
            <a:r>
              <a:rPr lang="en-GB" noProof="0" dirty="0" smtClean="0"/>
              <a:t>income and food security, while</a:t>
            </a:r>
            <a:r>
              <a:rPr lang="en-GB" baseline="0" noProof="0" dirty="0" smtClean="0"/>
              <a:t> </a:t>
            </a:r>
            <a:r>
              <a:rPr lang="en-GB" noProof="0" dirty="0" smtClean="0"/>
              <a:t>alleviating poverty;</a:t>
            </a:r>
          </a:p>
          <a:p>
            <a:pPr algn="just"/>
            <a:r>
              <a:rPr lang="en-GB" b="0" noProof="0" dirty="0" smtClean="0"/>
              <a:t>- Preserve</a:t>
            </a:r>
            <a:r>
              <a:rPr lang="en-GB" b="0" baseline="0" noProof="0" dirty="0" smtClean="0"/>
              <a:t> our</a:t>
            </a:r>
            <a:r>
              <a:rPr lang="en-GB" b="0" noProof="0" dirty="0" smtClean="0"/>
              <a:t> natural habitats,</a:t>
            </a:r>
            <a:r>
              <a:rPr lang="en-GB" b="0" baseline="0" noProof="0" dirty="0" smtClean="0"/>
              <a:t> b</a:t>
            </a:r>
            <a:r>
              <a:rPr lang="en-GB" noProof="0" dirty="0" smtClean="0"/>
              <a:t>y allowing farmers to grow more on less land, natural habitats are preserved;</a:t>
            </a:r>
          </a:p>
          <a:p>
            <a:pPr algn="just"/>
            <a:r>
              <a:rPr lang="en-GB" noProof="0" dirty="0" smtClean="0"/>
              <a:t>- </a:t>
            </a:r>
            <a:r>
              <a:rPr lang="en-GB" b="0" noProof="0" dirty="0" smtClean="0"/>
              <a:t>Reduce damage to the</a:t>
            </a:r>
            <a:r>
              <a:rPr lang="en-GB" b="0" baseline="0" noProof="0" dirty="0" smtClean="0"/>
              <a:t> e</a:t>
            </a:r>
            <a:r>
              <a:rPr lang="en-GB" b="0" noProof="0" dirty="0" smtClean="0"/>
              <a:t>nvironment</a:t>
            </a:r>
            <a:r>
              <a:rPr lang="en-GB" b="0" baseline="0" noProof="0" dirty="0" smtClean="0"/>
              <a:t> where h</a:t>
            </a:r>
            <a:r>
              <a:rPr lang="en-GB" noProof="0" dirty="0" smtClean="0"/>
              <a:t>erbicide-tolerant crops (</a:t>
            </a:r>
            <a:r>
              <a:rPr lang="en-GB" noProof="0" dirty="0" err="1" smtClean="0"/>
              <a:t>eg</a:t>
            </a:r>
            <a:r>
              <a:rPr lang="en-GB" noProof="0" dirty="0" smtClean="0"/>
              <a:t>.: glyphosate-resistant corn, -cotton or –soybean) allow reducing the need for tillage, keeping carbon in the soil,</a:t>
            </a:r>
            <a:r>
              <a:rPr lang="en-GB" baseline="0" noProof="0" dirty="0" smtClean="0"/>
              <a:t> and where insect resistance plants (</a:t>
            </a:r>
            <a:r>
              <a:rPr lang="en-GB" baseline="0" noProof="0" dirty="0" err="1" smtClean="0"/>
              <a:t>eg</a:t>
            </a:r>
            <a:r>
              <a:rPr lang="en-GB" baseline="0" noProof="0" dirty="0" smtClean="0"/>
              <a:t>.: maize resistant to the stem borer caterpillar) require much less pesticide applications</a:t>
            </a:r>
            <a:r>
              <a:rPr lang="en-GB" b="0" noProof="0" dirty="0" smtClean="0"/>
              <a:t>.</a:t>
            </a:r>
          </a:p>
          <a:p>
            <a:endParaRPr lang="en-GB" baseline="0" noProof="0" dirty="0" smtClean="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10</a:t>
            </a:fld>
            <a:endParaRPr lang="pt-PT"/>
          </a:p>
        </p:txBody>
      </p:sp>
    </p:spTree>
    <p:extLst>
      <p:ext uri="{BB962C8B-B14F-4D97-AF65-F5344CB8AC3E}">
        <p14:creationId xmlns:p14="http://schemas.microsoft.com/office/powerpoint/2010/main" val="3859566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noProof="0" dirty="0" smtClean="0"/>
              <a:t>Despite all biotechnology solutions available, there is still much work needed to develop </a:t>
            </a:r>
            <a:r>
              <a:rPr lang="en-GB" sz="1200" baseline="0" noProof="0" dirty="0" smtClean="0">
                <a:solidFill>
                  <a:schemeClr val="tx1"/>
                </a:solidFill>
              </a:rPr>
              <a:t>n</a:t>
            </a:r>
            <a:r>
              <a:rPr lang="en-GB" sz="1200" noProof="0" dirty="0" smtClean="0">
                <a:solidFill>
                  <a:schemeClr val="tx1"/>
                </a:solidFill>
              </a:rPr>
              <a:t>ew varieties </a:t>
            </a:r>
            <a:r>
              <a:rPr lang="en-GB" sz="1200" b="0" noProof="0" dirty="0" smtClean="0">
                <a:solidFill>
                  <a:schemeClr val="tx1"/>
                </a:solidFill>
              </a:rPr>
              <a:t>that continue to build resilience to climate changes</a:t>
            </a:r>
            <a:r>
              <a:rPr lang="en-GB" sz="1200" b="0" baseline="0" noProof="0" dirty="0" smtClean="0">
                <a:solidFill>
                  <a:schemeClr val="tx1"/>
                </a:solidFill>
              </a:rPr>
              <a:t> and other threats</a:t>
            </a:r>
            <a:r>
              <a:rPr lang="en-GB" sz="1200" b="0" noProof="0" dirty="0" smtClean="0">
                <a:solidFill>
                  <a:schemeClr val="tx1"/>
                </a:solidFill>
              </a:rPr>
              <a:t>, resulting in increased productivity, profitability and sustainability.</a:t>
            </a:r>
          </a:p>
          <a:p>
            <a:pPr algn="just"/>
            <a:r>
              <a:rPr lang="en-GB" sz="1200" b="0" noProof="0" dirty="0" smtClean="0">
                <a:solidFill>
                  <a:schemeClr val="tx1"/>
                </a:solidFill>
              </a:rPr>
              <a:t>For instance,</a:t>
            </a:r>
            <a:r>
              <a:rPr lang="en-GB" sz="1200" b="0" baseline="0" noProof="0" dirty="0" smtClean="0">
                <a:solidFill>
                  <a:schemeClr val="tx1"/>
                </a:solidFill>
              </a:rPr>
              <a:t> we still need </a:t>
            </a:r>
            <a:r>
              <a:rPr lang="en-GB" noProof="0" dirty="0" smtClean="0"/>
              <a:t>varieties that are:</a:t>
            </a:r>
          </a:p>
          <a:p>
            <a:pPr marL="285750" indent="-285750" algn="just">
              <a:buFontTx/>
              <a:buChar char="-"/>
            </a:pPr>
            <a:r>
              <a:rPr lang="en-GB" noProof="0" dirty="0" smtClean="0"/>
              <a:t>Nitrogen-use efficient</a:t>
            </a:r>
          </a:p>
          <a:p>
            <a:pPr marL="285750" indent="-285750" algn="just">
              <a:buFontTx/>
              <a:buChar char="-"/>
            </a:pPr>
            <a:r>
              <a:rPr lang="en-GB" noProof="0" dirty="0" smtClean="0"/>
              <a:t>Environment stress- tolerant (drought, salinity)</a:t>
            </a:r>
          </a:p>
          <a:p>
            <a:pPr marL="285750" indent="-285750" algn="just">
              <a:buFontTx/>
              <a:buChar char="-"/>
            </a:pPr>
            <a:r>
              <a:rPr lang="en-GB" noProof="0" dirty="0" smtClean="0"/>
              <a:t>Resistant to pests and diseases</a:t>
            </a:r>
          </a:p>
          <a:p>
            <a:pPr marL="285750" indent="-285750" algn="just">
              <a:buFontTx/>
              <a:buChar char="-"/>
            </a:pPr>
            <a:r>
              <a:rPr lang="en-GB" noProof="0" dirty="0" smtClean="0"/>
              <a:t>More nutritious and higher yielding</a:t>
            </a:r>
            <a:endParaRPr lang="en-GB" sz="1200" b="0" noProof="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noProof="0"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11</a:t>
            </a:fld>
            <a:endParaRPr lang="pt-PT"/>
          </a:p>
        </p:txBody>
      </p:sp>
    </p:spTree>
    <p:extLst>
      <p:ext uri="{BB962C8B-B14F-4D97-AF65-F5344CB8AC3E}">
        <p14:creationId xmlns:p14="http://schemas.microsoft.com/office/powerpoint/2010/main" val="484863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12</a:t>
            </a:fld>
            <a:endParaRPr lang="pt-PT"/>
          </a:p>
        </p:txBody>
      </p:sp>
    </p:spTree>
    <p:extLst>
      <p:ext uri="{BB962C8B-B14F-4D97-AF65-F5344CB8AC3E}">
        <p14:creationId xmlns:p14="http://schemas.microsoft.com/office/powerpoint/2010/main" val="2169787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13</a:t>
            </a:fld>
            <a:endParaRPr lang="pt-PT"/>
          </a:p>
        </p:txBody>
      </p:sp>
    </p:spTree>
    <p:extLst>
      <p:ext uri="{BB962C8B-B14F-4D97-AF65-F5344CB8AC3E}">
        <p14:creationId xmlns:p14="http://schemas.microsoft.com/office/powerpoint/2010/main" val="2129226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noProof="0" dirty="0" smtClean="0"/>
              <a:t>- To talk about biotechnology, first we must know what it is!</a:t>
            </a:r>
          </a:p>
          <a:p>
            <a:pPr marL="0" marR="0" indent="0" algn="l" defTabSz="914400" rtl="0" eaLnBrk="0" fontAlgn="base" latinLnBrk="0" hangingPunct="0">
              <a:lnSpc>
                <a:spcPct val="100000"/>
              </a:lnSpc>
              <a:spcBef>
                <a:spcPct val="30000"/>
              </a:spcBef>
              <a:spcAft>
                <a:spcPct val="0"/>
              </a:spcAft>
              <a:buClrTx/>
              <a:buSzTx/>
              <a:buFontTx/>
              <a:buNone/>
              <a:tabLst/>
              <a:defRPr/>
            </a:pPr>
            <a:r>
              <a:rPr lang="en-GB" noProof="0" dirty="0" smtClean="0"/>
              <a:t>- </a:t>
            </a:r>
            <a:r>
              <a:rPr lang="en-GB" baseline="0" noProof="0" dirty="0" smtClean="0"/>
              <a:t>So in simple words, biotechnology can be defined as </a:t>
            </a:r>
            <a:r>
              <a:rPr lang="en-GB" sz="1200" b="0" baseline="0" noProof="0" dirty="0" smtClean="0">
                <a:solidFill>
                  <a:schemeClr val="tx1"/>
                </a:solidFill>
              </a:rPr>
              <a:t>a</a:t>
            </a:r>
            <a:r>
              <a:rPr lang="en-GB" sz="1200" b="0" noProof="0" dirty="0" smtClean="0">
                <a:solidFill>
                  <a:schemeClr val="tx1"/>
                </a:solidFill>
              </a:rPr>
              <a:t>ll the techniques that can be used to genetically improve and/or exploit living systems for the benefit of humanity.</a:t>
            </a:r>
            <a:endParaRPr lang="en-GB" sz="1200" b="0" noProof="0" dirty="0" smtClean="0">
              <a:solidFill>
                <a:srgbClr val="FF0000"/>
              </a:solidFill>
            </a:endParaRPr>
          </a:p>
          <a:p>
            <a:r>
              <a:rPr lang="en-GB" noProof="0" dirty="0" smtClean="0"/>
              <a:t>- Biotechnology</a:t>
            </a:r>
            <a:r>
              <a:rPr lang="en-GB" baseline="0" noProof="0" dirty="0" smtClean="0"/>
              <a:t> necessarily networks with other areas such as Biology, Chemistry and Engineering.</a:t>
            </a:r>
            <a:endParaRPr lang="en-GB" noProof="0"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2</a:t>
            </a:fld>
            <a:endParaRPr lang="pt-PT"/>
          </a:p>
        </p:txBody>
      </p:sp>
    </p:spTree>
    <p:extLst>
      <p:ext uri="{BB962C8B-B14F-4D97-AF65-F5344CB8AC3E}">
        <p14:creationId xmlns:p14="http://schemas.microsoft.com/office/powerpoint/2010/main" val="3739567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PT" dirty="0" smtClean="0"/>
              <a:t>- </a:t>
            </a:r>
            <a:r>
              <a:rPr lang="pt-PT" dirty="0" err="1" smtClean="0"/>
              <a:t>The</a:t>
            </a:r>
            <a:r>
              <a:rPr lang="pt-PT" dirty="0" smtClean="0"/>
              <a:t> </a:t>
            </a:r>
            <a:r>
              <a:rPr lang="pt-PT" dirty="0" err="1" smtClean="0"/>
              <a:t>origin</a:t>
            </a:r>
            <a:r>
              <a:rPr lang="pt-PT" dirty="0" smtClean="0"/>
              <a:t> </a:t>
            </a:r>
            <a:r>
              <a:rPr lang="pt-PT" dirty="0" err="1" smtClean="0"/>
              <a:t>of</a:t>
            </a:r>
            <a:r>
              <a:rPr lang="pt-PT" dirty="0" smtClean="0"/>
              <a:t> </a:t>
            </a:r>
            <a:r>
              <a:rPr lang="pt-PT" dirty="0" err="1" smtClean="0"/>
              <a:t>biotechnology</a:t>
            </a:r>
            <a:r>
              <a:rPr lang="pt-PT" dirty="0" smtClean="0"/>
              <a:t> can </a:t>
            </a:r>
            <a:r>
              <a:rPr lang="pt-PT" dirty="0" err="1" smtClean="0"/>
              <a:t>be</a:t>
            </a:r>
            <a:r>
              <a:rPr lang="pt-PT" dirty="0" smtClean="0"/>
              <a:t> </a:t>
            </a:r>
            <a:r>
              <a:rPr lang="pt-PT" dirty="0" err="1" smtClean="0"/>
              <a:t>traced</a:t>
            </a:r>
            <a:r>
              <a:rPr lang="pt-PT" dirty="0" smtClean="0"/>
              <a:t> </a:t>
            </a:r>
            <a:r>
              <a:rPr lang="pt-PT" dirty="0" err="1" smtClean="0"/>
              <a:t>back</a:t>
            </a:r>
            <a:r>
              <a:rPr lang="pt-PT" dirty="0" smtClean="0"/>
              <a:t> to </a:t>
            </a:r>
            <a:r>
              <a:rPr lang="pt-PT" dirty="0" err="1" smtClean="0"/>
              <a:t>prehistoric</a:t>
            </a:r>
            <a:r>
              <a:rPr lang="pt-PT" dirty="0" smtClean="0"/>
              <a:t> times, </a:t>
            </a:r>
            <a:r>
              <a:rPr lang="pt-PT" dirty="0" err="1" smtClean="0"/>
              <a:t>when</a:t>
            </a:r>
            <a:r>
              <a:rPr lang="pt-PT" dirty="0" smtClean="0"/>
              <a:t> </a:t>
            </a:r>
            <a:r>
              <a:rPr lang="pt-PT" dirty="0" err="1" smtClean="0"/>
              <a:t>microorganisms</a:t>
            </a:r>
            <a:r>
              <a:rPr lang="pt-PT" dirty="0" smtClean="0"/>
              <a:t> </a:t>
            </a:r>
            <a:r>
              <a:rPr lang="pt-PT" dirty="0" err="1" smtClean="0"/>
              <a:t>were</a:t>
            </a:r>
            <a:r>
              <a:rPr lang="pt-PT" dirty="0" smtClean="0"/>
              <a:t> </a:t>
            </a:r>
            <a:r>
              <a:rPr lang="pt-PT" dirty="0" err="1" smtClean="0"/>
              <a:t>already</a:t>
            </a:r>
            <a:r>
              <a:rPr lang="pt-PT" dirty="0" smtClean="0"/>
              <a:t> </a:t>
            </a:r>
            <a:r>
              <a:rPr lang="pt-PT" dirty="0" err="1" smtClean="0"/>
              <a:t>used</a:t>
            </a:r>
            <a:r>
              <a:rPr lang="pt-PT" dirty="0" smtClean="0"/>
              <a:t> for processes </a:t>
            </a:r>
            <a:r>
              <a:rPr lang="pt-PT" dirty="0" err="1" smtClean="0"/>
              <a:t>like</a:t>
            </a:r>
            <a:r>
              <a:rPr lang="pt-PT" dirty="0" smtClean="0"/>
              <a:t> </a:t>
            </a:r>
            <a:r>
              <a:rPr lang="pt-PT" dirty="0" err="1" smtClean="0"/>
              <a:t>fermentation</a:t>
            </a:r>
            <a:r>
              <a:rPr lang="pt-PT" dirty="0" smtClean="0"/>
              <a:t> (for </a:t>
            </a:r>
            <a:r>
              <a:rPr lang="pt-PT" dirty="0" err="1" smtClean="0"/>
              <a:t>instance</a:t>
            </a:r>
            <a:r>
              <a:rPr lang="pt-PT" dirty="0" smtClean="0"/>
              <a:t> </a:t>
            </a:r>
            <a:r>
              <a:rPr lang="pt-PT" dirty="0" err="1" smtClean="0"/>
              <a:t>wine</a:t>
            </a:r>
            <a:r>
              <a:rPr lang="pt-PT" dirty="0" smtClean="0"/>
              <a:t>, </a:t>
            </a:r>
            <a:r>
              <a:rPr lang="pt-PT" dirty="0" err="1" smtClean="0"/>
              <a:t>beer</a:t>
            </a:r>
            <a:r>
              <a:rPr lang="pt-PT" dirty="0" smtClean="0"/>
              <a:t>, </a:t>
            </a:r>
            <a:r>
              <a:rPr lang="pt-PT" dirty="0" err="1" smtClean="0"/>
              <a:t>cheese</a:t>
            </a:r>
            <a:r>
              <a:rPr lang="pt-PT"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pt-PT" dirty="0" smtClean="0"/>
              <a:t>- </a:t>
            </a:r>
            <a:r>
              <a:rPr lang="pt-PT" dirty="0" err="1" smtClean="0"/>
              <a:t>So</a:t>
            </a:r>
            <a:r>
              <a:rPr lang="pt-PT" dirty="0" smtClean="0"/>
              <a:t> </a:t>
            </a:r>
            <a:r>
              <a:rPr lang="pt-PT" dirty="0" err="1" smtClean="0"/>
              <a:t>the</a:t>
            </a:r>
            <a:r>
              <a:rPr lang="pt-PT" dirty="0" smtClean="0"/>
              <a:t> </a:t>
            </a:r>
            <a:r>
              <a:rPr lang="pt-PT" dirty="0" err="1" smtClean="0"/>
              <a:t>current</a:t>
            </a:r>
            <a:r>
              <a:rPr lang="pt-PT" dirty="0" smtClean="0"/>
              <a:t> </a:t>
            </a:r>
            <a:r>
              <a:rPr lang="pt-PT" dirty="0" err="1" smtClean="0"/>
              <a:t>biotechnology</a:t>
            </a:r>
            <a:r>
              <a:rPr lang="pt-PT" dirty="0" smtClean="0"/>
              <a:t> </a:t>
            </a:r>
            <a:r>
              <a:rPr lang="pt-PT" dirty="0" err="1" smtClean="0"/>
              <a:t>is</a:t>
            </a:r>
            <a:r>
              <a:rPr lang="pt-PT" dirty="0" smtClean="0"/>
              <a:t> </a:t>
            </a:r>
            <a:r>
              <a:rPr lang="pt-PT" dirty="0" err="1" smtClean="0"/>
              <a:t>only</a:t>
            </a:r>
            <a:r>
              <a:rPr lang="pt-PT" dirty="0" smtClean="0"/>
              <a:t> </a:t>
            </a:r>
            <a:r>
              <a:rPr lang="en-US" dirty="0" smtClean="0"/>
              <a:t>based on a better knowledge of the organism and</a:t>
            </a:r>
            <a:r>
              <a:rPr lang="en-US" baseline="0" dirty="0" smtClean="0"/>
              <a:t> </a:t>
            </a:r>
            <a:r>
              <a:rPr lang="en-US" dirty="0" smtClean="0"/>
              <a:t>better tools.</a:t>
            </a:r>
            <a:endParaRPr lang="pt-PT"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3</a:t>
            </a:fld>
            <a:endParaRPr lang="pt-PT"/>
          </a:p>
        </p:txBody>
      </p:sp>
    </p:spTree>
    <p:extLst>
      <p:ext uri="{BB962C8B-B14F-4D97-AF65-F5344CB8AC3E}">
        <p14:creationId xmlns:p14="http://schemas.microsoft.com/office/powerpoint/2010/main" val="3498889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indent="0" algn="l" defTabSz="914400" rtl="0" eaLnBrk="1" fontAlgn="auto" latinLnBrk="0" hangingPunct="1">
              <a:lnSpc>
                <a:spcPct val="150000"/>
              </a:lnSpc>
              <a:spcBef>
                <a:spcPct val="30000"/>
              </a:spcBef>
              <a:spcAft>
                <a:spcPts val="0"/>
              </a:spcAft>
              <a:buClrTx/>
              <a:buSzTx/>
              <a:buFontTx/>
              <a:buNone/>
              <a:tabLst/>
              <a:defRPr/>
            </a:pPr>
            <a:r>
              <a:rPr lang="en-GB" sz="1050" noProof="0" dirty="0" smtClean="0">
                <a:solidFill>
                  <a:schemeClr val="tx1"/>
                </a:solidFill>
              </a:rPr>
              <a:t>- Plants are crucial for life on earth. They</a:t>
            </a:r>
            <a:r>
              <a:rPr lang="en-GB" sz="1050" baseline="0" noProof="0" dirty="0" smtClean="0">
                <a:solidFill>
                  <a:schemeClr val="tx1"/>
                </a:solidFill>
              </a:rPr>
              <a:t> s</a:t>
            </a:r>
            <a:r>
              <a:rPr lang="en-GB" sz="1050" noProof="0" dirty="0" smtClean="0">
                <a:solidFill>
                  <a:schemeClr val="tx1"/>
                </a:solidFill>
              </a:rPr>
              <a:t>upply 90% of human calorie intake and 80% of the protein intake</a:t>
            </a:r>
            <a:r>
              <a:rPr lang="en-GB" sz="1050" baseline="0" noProof="0" dirty="0" smtClean="0">
                <a:solidFill>
                  <a:schemeClr val="tx1"/>
                </a:solidFill>
              </a:rPr>
              <a:t> </a:t>
            </a:r>
            <a:r>
              <a:rPr lang="en-GB" sz="1050" b="0" noProof="0" dirty="0" smtClean="0">
                <a:solidFill>
                  <a:schemeClr val="tx1"/>
                </a:solidFill>
              </a:rPr>
              <a:t>(the remainder being derived from animal products,</a:t>
            </a:r>
            <a:r>
              <a:rPr lang="en-GB" sz="1050" b="0" baseline="0" noProof="0" dirty="0" smtClean="0">
                <a:solidFill>
                  <a:schemeClr val="tx1"/>
                </a:solidFill>
              </a:rPr>
              <a:t> </a:t>
            </a:r>
            <a:r>
              <a:rPr lang="en-GB" sz="1050" b="0" noProof="0" dirty="0" smtClean="0">
                <a:solidFill>
                  <a:schemeClr val="tx1"/>
                </a:solidFill>
              </a:rPr>
              <a:t>although these animals must also get their nutrition from plants).</a:t>
            </a:r>
            <a:endParaRPr lang="en-GB" sz="1050" noProof="0" dirty="0" smtClean="0">
              <a:solidFill>
                <a:schemeClr val="tx1"/>
              </a:solidFill>
            </a:endParaRPr>
          </a:p>
          <a:p>
            <a:pPr lvl="0"/>
            <a:r>
              <a:rPr lang="en-GB" sz="1050" noProof="0" dirty="0" smtClean="0">
                <a:solidFill>
                  <a:schemeClr val="tx1"/>
                </a:solidFill>
              </a:rPr>
              <a:t>- Considering the </a:t>
            </a:r>
            <a:r>
              <a:rPr lang="en-GB" sz="1050" baseline="0" noProof="0" dirty="0" smtClean="0">
                <a:solidFill>
                  <a:schemeClr val="tx1"/>
                </a:solidFill>
              </a:rPr>
              <a:t>rising p</a:t>
            </a:r>
            <a:r>
              <a:rPr lang="en-GB" sz="1050" noProof="0" dirty="0" smtClean="0">
                <a:solidFill>
                  <a:schemeClr val="tx1"/>
                </a:solidFill>
              </a:rPr>
              <a:t>opulation,</a:t>
            </a:r>
            <a:r>
              <a:rPr lang="en-GB" sz="1050" baseline="0" noProof="0" dirty="0" smtClean="0">
                <a:solidFill>
                  <a:schemeClr val="tx1"/>
                </a:solidFill>
              </a:rPr>
              <a:t> the i</a:t>
            </a:r>
            <a:r>
              <a:rPr lang="en-GB" sz="1050" noProof="0" dirty="0" smtClean="0">
                <a:solidFill>
                  <a:schemeClr val="tx1"/>
                </a:solidFill>
              </a:rPr>
              <a:t>ncreasing diseases,</a:t>
            </a:r>
            <a:r>
              <a:rPr lang="en-GB" sz="1050" baseline="0" noProof="0" dirty="0" smtClean="0">
                <a:solidFill>
                  <a:schemeClr val="tx1"/>
                </a:solidFill>
              </a:rPr>
              <a:t> l</a:t>
            </a:r>
            <a:r>
              <a:rPr lang="en-GB" sz="1050" noProof="0" dirty="0" smtClean="0">
                <a:solidFill>
                  <a:schemeClr val="tx1"/>
                </a:solidFill>
              </a:rPr>
              <a:t>ess land</a:t>
            </a:r>
            <a:r>
              <a:rPr lang="en-GB" sz="1050" baseline="0" noProof="0" dirty="0" smtClean="0">
                <a:solidFill>
                  <a:schemeClr val="tx1"/>
                </a:solidFill>
              </a:rPr>
              <a:t> per </a:t>
            </a:r>
            <a:r>
              <a:rPr lang="en-GB" sz="1050" noProof="0" dirty="0" smtClean="0">
                <a:solidFill>
                  <a:schemeClr val="tx1"/>
                </a:solidFill>
              </a:rPr>
              <a:t>capita available for agriculture</a:t>
            </a:r>
            <a:r>
              <a:rPr lang="en-GB" sz="1050" baseline="0" noProof="0" dirty="0" smtClean="0">
                <a:solidFill>
                  <a:schemeClr val="tx1"/>
                </a:solidFill>
              </a:rPr>
              <a:t> and numerous areas with high levels of m</a:t>
            </a:r>
            <a:r>
              <a:rPr lang="en-GB" sz="1050" noProof="0" dirty="0" smtClean="0">
                <a:solidFill>
                  <a:schemeClr val="tx1"/>
                </a:solidFill>
              </a:rPr>
              <a:t>alnutrition, solutions</a:t>
            </a:r>
            <a:r>
              <a:rPr lang="en-GB" sz="1050" baseline="0" noProof="0" dirty="0" smtClean="0">
                <a:solidFill>
                  <a:schemeClr val="tx1"/>
                </a:solidFill>
              </a:rPr>
              <a:t> must be found and plant biotechnology may be extremely helpful.</a:t>
            </a:r>
          </a:p>
          <a:p>
            <a:pPr marL="0" lvl="0" indent="0" algn="just">
              <a:buFontTx/>
              <a:buNone/>
              <a:tabLst>
                <a:tab pos="179388" algn="l"/>
              </a:tabLst>
            </a:pPr>
            <a:r>
              <a:rPr lang="en-GB" sz="1050" baseline="0" noProof="0" dirty="0" smtClean="0">
                <a:solidFill>
                  <a:schemeClr val="tx1"/>
                </a:solidFill>
              </a:rPr>
              <a:t>- Biotechnology may be used in breeding to generate</a:t>
            </a:r>
            <a:r>
              <a:rPr lang="en-GB" sz="1050" noProof="0" dirty="0" smtClean="0"/>
              <a:t> </a:t>
            </a:r>
            <a:r>
              <a:rPr lang="en-GB" sz="1050" noProof="0" dirty="0" smtClean="0">
                <a:solidFill>
                  <a:schemeClr val="tx1"/>
                </a:solidFill>
              </a:rPr>
              <a:t>plants with higher yields/productivity, to achieve resistance to diseases</a:t>
            </a:r>
            <a:r>
              <a:rPr lang="en-GB" sz="1050" baseline="0" noProof="0" dirty="0" smtClean="0">
                <a:solidFill>
                  <a:schemeClr val="tx1"/>
                </a:solidFill>
              </a:rPr>
              <a:t> or other stresses, or to increase/improve nutrient accumulation in edible parts.</a:t>
            </a:r>
            <a:endParaRPr lang="en-GB" sz="1050" noProof="0" dirty="0" smtClean="0">
              <a:solidFill>
                <a:schemeClr val="tx1"/>
              </a:solidFill>
            </a:endParaRPr>
          </a:p>
          <a:p>
            <a:pPr marL="0" lvl="0" indent="0" algn="just">
              <a:buFontTx/>
              <a:buNone/>
              <a:tabLst>
                <a:tab pos="179388" algn="l"/>
              </a:tabLst>
            </a:pPr>
            <a:endParaRPr lang="en-GB" sz="1050" noProof="0" dirty="0" smtClean="0">
              <a:solidFill>
                <a:schemeClr val="tx1"/>
              </a:solidFill>
            </a:endParaRPr>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4</a:t>
            </a:fld>
            <a:endParaRPr lang="pt-PT"/>
          </a:p>
        </p:txBody>
      </p:sp>
    </p:spTree>
    <p:extLst>
      <p:ext uri="{BB962C8B-B14F-4D97-AF65-F5344CB8AC3E}">
        <p14:creationId xmlns:p14="http://schemas.microsoft.com/office/powerpoint/2010/main" val="4241360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285750" indent="-285750" algn="just">
              <a:buFontTx/>
              <a:buChar char="-"/>
            </a:pPr>
            <a:r>
              <a:rPr lang="en-US" sz="1200" b="0" dirty="0" smtClean="0">
                <a:solidFill>
                  <a:schemeClr val="tx1"/>
                </a:solidFill>
              </a:rPr>
              <a:t>To face those current challenges, plant biotechnology uses several tools, for instance </a:t>
            </a:r>
            <a:r>
              <a:rPr lang="en-US" sz="1200" b="0" i="1" dirty="0" smtClean="0">
                <a:solidFill>
                  <a:schemeClr val="tx1"/>
                </a:solidFill>
              </a:rPr>
              <a:t>i</a:t>
            </a:r>
            <a:r>
              <a:rPr lang="en-US" i="1" dirty="0" smtClean="0"/>
              <a:t>n vitro </a:t>
            </a:r>
            <a:r>
              <a:rPr lang="en-US" dirty="0" smtClean="0"/>
              <a:t>culture,</a:t>
            </a:r>
            <a:r>
              <a:rPr lang="en-US" baseline="0" dirty="0" smtClean="0"/>
              <a:t> </a:t>
            </a:r>
            <a:r>
              <a:rPr lang="pt-PT" baseline="0" dirty="0" err="1" smtClean="0"/>
              <a:t>g</a:t>
            </a:r>
            <a:r>
              <a:rPr lang="pt-PT" dirty="0" err="1" smtClean="0"/>
              <a:t>enomic</a:t>
            </a:r>
            <a:r>
              <a:rPr lang="pt-PT" dirty="0" smtClean="0"/>
              <a:t> </a:t>
            </a:r>
            <a:r>
              <a:rPr lang="pt-PT" dirty="0" err="1" smtClean="0"/>
              <a:t>analysis</a:t>
            </a:r>
            <a:r>
              <a:rPr lang="pt-PT" baseline="0" dirty="0" smtClean="0"/>
              <a:t> </a:t>
            </a:r>
            <a:r>
              <a:rPr lang="pt-PT" baseline="0" dirty="0" err="1" smtClean="0"/>
              <a:t>and</a:t>
            </a:r>
            <a:r>
              <a:rPr lang="pt-PT" baseline="0" dirty="0" smtClean="0"/>
              <a:t> </a:t>
            </a:r>
            <a:r>
              <a:rPr lang="pt-PT" baseline="0" dirty="0" err="1" smtClean="0"/>
              <a:t>g</a:t>
            </a:r>
            <a:r>
              <a:rPr lang="pt-PT" dirty="0" err="1" smtClean="0"/>
              <a:t>enome</a:t>
            </a:r>
            <a:r>
              <a:rPr lang="pt-PT" dirty="0" smtClean="0"/>
              <a:t> </a:t>
            </a:r>
            <a:r>
              <a:rPr lang="pt-PT" dirty="0" err="1" smtClean="0"/>
              <a:t>manipulation</a:t>
            </a:r>
            <a:r>
              <a:rPr lang="pt-PT" dirty="0" smtClean="0"/>
              <a:t>.</a:t>
            </a:r>
          </a:p>
          <a:p>
            <a:pPr algn="just"/>
            <a:endParaRPr lang="en-US" sz="1200" b="0" dirty="0" smtClean="0">
              <a:solidFill>
                <a:schemeClr val="tx1"/>
              </a:solidFill>
            </a:endParaRPr>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5</a:t>
            </a:fld>
            <a:endParaRPr lang="pt-PT"/>
          </a:p>
        </p:txBody>
      </p:sp>
    </p:spTree>
    <p:extLst>
      <p:ext uri="{BB962C8B-B14F-4D97-AF65-F5344CB8AC3E}">
        <p14:creationId xmlns:p14="http://schemas.microsoft.com/office/powerpoint/2010/main" val="1197965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noProof="0" dirty="0" smtClean="0"/>
              <a:t>- The plant cells</a:t>
            </a:r>
            <a:r>
              <a:rPr lang="en-GB" baseline="0" noProof="0" dirty="0" smtClean="0"/>
              <a:t> have </a:t>
            </a:r>
            <a:r>
              <a:rPr lang="en-GB" b="1" baseline="0" noProof="0" dirty="0" err="1" smtClean="0"/>
              <a:t>totipotency</a:t>
            </a:r>
            <a:r>
              <a:rPr lang="en-GB" baseline="0" noProof="0" dirty="0" smtClean="0"/>
              <a:t> which is the p</a:t>
            </a:r>
            <a:r>
              <a:rPr lang="en-GB" noProof="0" dirty="0" smtClean="0"/>
              <a:t>otential of a cell to regenerate new organs and sometimes even</a:t>
            </a:r>
            <a:r>
              <a:rPr lang="en-GB" baseline="0" noProof="0" dirty="0" smtClean="0"/>
              <a:t> </a:t>
            </a:r>
            <a:r>
              <a:rPr lang="en-GB" noProof="0" dirty="0" smtClean="0"/>
              <a:t>a whole plant.</a:t>
            </a:r>
          </a:p>
          <a:p>
            <a:pPr marL="0" marR="0" indent="0" algn="l" defTabSz="914400" rtl="0" eaLnBrk="0" fontAlgn="base" latinLnBrk="0" hangingPunct="0">
              <a:lnSpc>
                <a:spcPct val="100000"/>
              </a:lnSpc>
              <a:spcBef>
                <a:spcPct val="30000"/>
              </a:spcBef>
              <a:spcAft>
                <a:spcPct val="0"/>
              </a:spcAft>
              <a:buClrTx/>
              <a:buSzTx/>
              <a:buFontTx/>
              <a:buNone/>
              <a:tabLst/>
              <a:defRPr/>
            </a:pPr>
            <a:r>
              <a:rPr lang="en-GB" noProof="0" dirty="0" smtClean="0"/>
              <a:t>- For instance,</a:t>
            </a:r>
            <a:r>
              <a:rPr lang="en-GB" baseline="0" noProof="0" dirty="0" smtClean="0"/>
              <a:t> if we place some leaves of African violet in water, they will start developing new roots. </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noProof="0" dirty="0" smtClean="0"/>
              <a:t>- So, taking </a:t>
            </a:r>
            <a:r>
              <a:rPr lang="en-GB" b="0" baseline="0" noProof="0" dirty="0" smtClean="0"/>
              <a:t>advantage of this capacity, we may use controlled environments </a:t>
            </a:r>
            <a:r>
              <a:rPr lang="en-GB" b="0" noProof="0" dirty="0" smtClean="0"/>
              <a:t>(defined light, temperature, culture media)</a:t>
            </a:r>
            <a:r>
              <a:rPr lang="en-GB" b="0" baseline="0" noProof="0" dirty="0" smtClean="0"/>
              <a:t> </a:t>
            </a:r>
            <a:r>
              <a:rPr lang="en-GB" b="0" noProof="0" dirty="0" smtClean="0"/>
              <a:t> in axenic conditions (avoiding contaminating organisms, like bacteria or fungi) to regenerate</a:t>
            </a:r>
            <a:r>
              <a:rPr lang="en-GB" b="0" baseline="0" noProof="0" dirty="0" smtClean="0"/>
              <a:t> plant organs or </a:t>
            </a:r>
            <a:r>
              <a:rPr lang="en-GB" b="0" noProof="0" dirty="0" smtClean="0"/>
              <a:t>proliferate whole plants.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pt-PT"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6</a:t>
            </a:fld>
            <a:endParaRPr lang="pt-PT"/>
          </a:p>
        </p:txBody>
      </p:sp>
    </p:spTree>
    <p:extLst>
      <p:ext uri="{BB962C8B-B14F-4D97-AF65-F5344CB8AC3E}">
        <p14:creationId xmlns:p14="http://schemas.microsoft.com/office/powerpoint/2010/main" val="3451326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noProof="0" dirty="0" smtClean="0"/>
              <a:t>- Regarding genomic analysis, as we all know, the human genome was</a:t>
            </a:r>
            <a:r>
              <a:rPr lang="en-GB" baseline="0" noProof="0" dirty="0" smtClean="0"/>
              <a:t> sequenced. This was quite important for instance for the detection of some diseases. </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noProof="0" dirty="0" smtClean="0"/>
              <a:t>- Just like the humans, also </a:t>
            </a:r>
            <a:r>
              <a:rPr lang="en-GB" sz="1200" b="0" baseline="0" noProof="0" dirty="0" smtClean="0">
                <a:solidFill>
                  <a:schemeClr val="tx1"/>
                </a:solidFill>
              </a:rPr>
              <a:t>s</a:t>
            </a:r>
            <a:r>
              <a:rPr lang="en-GB" sz="1200" b="0" noProof="0" dirty="0" smtClean="0">
                <a:solidFill>
                  <a:schemeClr val="tx1"/>
                </a:solidFill>
              </a:rPr>
              <a:t>everal plants already have their genome sequenced.</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noProof="0" dirty="0" smtClean="0">
                <a:solidFill>
                  <a:schemeClr val="tx1"/>
                </a:solidFill>
              </a:rPr>
              <a:t>- Ge</a:t>
            </a:r>
            <a:r>
              <a:rPr lang="en-GB" sz="1200" b="0" baseline="0" noProof="0" dirty="0" smtClean="0">
                <a:solidFill>
                  <a:schemeClr val="tx1"/>
                </a:solidFill>
              </a:rPr>
              <a:t>nome sequencing is like a bar code, </a:t>
            </a:r>
            <a:r>
              <a:rPr lang="en-GB" noProof="0" dirty="0" smtClean="0"/>
              <a:t>that allows to identify different</a:t>
            </a:r>
            <a:r>
              <a:rPr lang="en-GB" baseline="0" noProof="0" dirty="0" smtClean="0"/>
              <a:t> </a:t>
            </a:r>
            <a:r>
              <a:rPr lang="en-GB" noProof="0" dirty="0" smtClean="0"/>
              <a:t>traits in each individual,</a:t>
            </a:r>
            <a:r>
              <a:rPr lang="en-GB" baseline="0" noProof="0" dirty="0" smtClean="0"/>
              <a:t> for instance </a:t>
            </a:r>
            <a:r>
              <a:rPr lang="en-US" sz="1200" dirty="0" smtClean="0"/>
              <a:t>resistance to pests and diseases,</a:t>
            </a:r>
            <a:r>
              <a:rPr lang="en-US" sz="1200" baseline="0" dirty="0" smtClean="0"/>
              <a:t> improved nutritional value, increased post-harvest quality, etc.</a:t>
            </a:r>
            <a:endParaRPr lang="en-GB" noProof="0"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7</a:t>
            </a:fld>
            <a:endParaRPr lang="pt-PT"/>
          </a:p>
        </p:txBody>
      </p:sp>
    </p:spTree>
    <p:extLst>
      <p:ext uri="{BB962C8B-B14F-4D97-AF65-F5344CB8AC3E}">
        <p14:creationId xmlns:p14="http://schemas.microsoft.com/office/powerpoint/2010/main" val="2328208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GB" sz="1200" b="0" noProof="0" dirty="0" smtClean="0">
                <a:solidFill>
                  <a:schemeClr val="tx1"/>
                </a:solidFill>
              </a:rPr>
              <a:t>The natural soil bacterium </a:t>
            </a:r>
            <a:r>
              <a:rPr lang="en-GB" i="1" baseline="0" noProof="0" dirty="0" smtClean="0"/>
              <a:t>Agrobacterium </a:t>
            </a:r>
            <a:r>
              <a:rPr lang="en-GB" sz="1200" b="0" i="0" baseline="0" noProof="0" dirty="0" smtClean="0">
                <a:solidFill>
                  <a:schemeClr val="tx1"/>
                </a:solidFill>
              </a:rPr>
              <a:t>has been transferring its DNA to the host plant cells for millions of years, and scientists found how to take advantage of this capacity and explore it to transfer relevant traits</a:t>
            </a:r>
            <a:endParaRPr lang="en-GB" i="1" baseline="0" noProof="0" dirty="0" smtClean="0"/>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GB" i="1" baseline="0" noProof="0" dirty="0" smtClean="0"/>
              <a:t>Agrobacterium </a:t>
            </a:r>
            <a:r>
              <a:rPr lang="en-GB" i="1" baseline="0" noProof="0" dirty="0" err="1" smtClean="0"/>
              <a:t>tumefaciens</a:t>
            </a:r>
            <a:r>
              <a:rPr lang="en-GB" i="0" baseline="0" noProof="0" dirty="0" smtClean="0"/>
              <a:t> can be used as </a:t>
            </a:r>
            <a:r>
              <a:rPr lang="en-GB" i="1" baseline="0" noProof="0" dirty="0" smtClean="0"/>
              <a:t>a </a:t>
            </a:r>
            <a:r>
              <a:rPr lang="en-GB" sz="1200" b="0" noProof="0" dirty="0" smtClean="0">
                <a:solidFill>
                  <a:schemeClr val="tx1"/>
                </a:solidFill>
              </a:rPr>
              <a:t>vector in plants, under controlled conditions, to transfer genes responsible</a:t>
            </a:r>
            <a:r>
              <a:rPr lang="en-GB" sz="1200" b="0" baseline="0" noProof="0" dirty="0" smtClean="0">
                <a:solidFill>
                  <a:schemeClr val="tx1"/>
                </a:solidFill>
              </a:rPr>
              <a:t> for the expression of the desired traits. </a:t>
            </a:r>
            <a:r>
              <a:rPr lang="en-GB" sz="1200" b="0" noProof="0" dirty="0" smtClean="0">
                <a:solidFill>
                  <a:schemeClr val="tx1"/>
                </a:solidFill>
              </a:rPr>
              <a:t>The mechanism of plant cell colonization by Agrobacterium, is similar to that </a:t>
            </a:r>
            <a:r>
              <a:rPr lang="en-GB" sz="1200" b="0" baseline="0" noProof="0" dirty="0" smtClean="0">
                <a:solidFill>
                  <a:schemeClr val="tx1"/>
                </a:solidFill>
              </a:rPr>
              <a:t>of another soil bacterium of the same family (Rhizobium, the bacterium that establishes symbiotic nodules with legume roots and fixes atmospheric nitrogen).</a:t>
            </a:r>
            <a:endParaRPr lang="en-GB" i="1" baseline="0"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1" baseline="0" noProof="0" dirty="0" smtClean="0">
                <a:solidFill>
                  <a:schemeClr val="tx1"/>
                </a:solidFill>
              </a:rPr>
              <a:t>-</a:t>
            </a:r>
            <a:r>
              <a:rPr lang="en-GB" sz="1200" b="0" i="0" baseline="0" noProof="0" dirty="0" smtClean="0">
                <a:solidFill>
                  <a:schemeClr val="tx1"/>
                </a:solidFill>
              </a:rPr>
              <a:t>  The strategy uses </a:t>
            </a:r>
            <a:r>
              <a:rPr lang="en-GB" sz="1200" b="0" i="1" baseline="0" noProof="0" dirty="0" smtClean="0">
                <a:solidFill>
                  <a:schemeClr val="tx1"/>
                </a:solidFill>
              </a:rPr>
              <a:t>in vitro</a:t>
            </a:r>
            <a:r>
              <a:rPr lang="en-GB" sz="1200" b="0" i="0" baseline="0" noProof="0" dirty="0" smtClean="0">
                <a:solidFill>
                  <a:schemeClr val="tx1"/>
                </a:solidFill>
              </a:rPr>
              <a:t> culture and promotes the contact between plant tissues and Agrobacterium.</a:t>
            </a:r>
          </a:p>
          <a:p>
            <a:pPr algn="just">
              <a:spcBef>
                <a:spcPct val="30000"/>
              </a:spcBef>
              <a:defRPr/>
            </a:pPr>
            <a:r>
              <a:rPr lang="en-GB" sz="1200" b="0" i="0" baseline="0" noProof="0" dirty="0" smtClean="0">
                <a:solidFill>
                  <a:schemeClr val="tx1"/>
                </a:solidFill>
              </a:rPr>
              <a:t>- There are other methods widely used to transfer genes into plants and avoiding the need of a biological vector like Agrobacterium. That is the case of </a:t>
            </a:r>
            <a:r>
              <a:rPr lang="en-GB" sz="1200" b="0" i="0" baseline="0" noProof="0" dirty="0" err="1" smtClean="0">
                <a:solidFill>
                  <a:schemeClr val="tx1"/>
                </a:solidFill>
              </a:rPr>
              <a:t>biolistics</a:t>
            </a:r>
            <a:r>
              <a:rPr lang="en-GB" sz="1200" b="0" i="0" baseline="0" noProof="0" dirty="0" smtClean="0">
                <a:solidFill>
                  <a:schemeClr val="tx1"/>
                </a:solidFill>
              </a:rPr>
              <a:t> or direct gene transfer.</a:t>
            </a:r>
            <a:endParaRPr lang="en-GB" sz="1200" b="0" i="0" noProof="0" dirty="0" smtClean="0">
              <a:solidFill>
                <a:schemeClr val="tx1"/>
              </a:solidFill>
            </a:endParaRPr>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8</a:t>
            </a:fld>
            <a:endParaRPr lang="pt-PT"/>
          </a:p>
        </p:txBody>
      </p:sp>
    </p:spTree>
    <p:extLst>
      <p:ext uri="{BB962C8B-B14F-4D97-AF65-F5344CB8AC3E}">
        <p14:creationId xmlns:p14="http://schemas.microsoft.com/office/powerpoint/2010/main" val="2001861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noProof="0" dirty="0" smtClean="0"/>
              <a:t>So, profiting from</a:t>
            </a:r>
            <a:r>
              <a:rPr lang="en-GB" baseline="0" noProof="0" dirty="0" smtClean="0"/>
              <a:t> all these tools, we are now able to develop biotechnological</a:t>
            </a:r>
            <a:r>
              <a:rPr lang="en-GB" noProof="0" dirty="0" smtClean="0"/>
              <a:t> innovations </a:t>
            </a:r>
            <a:r>
              <a:rPr lang="en-GB" sz="1200" b="0" i="0" u="none" strike="noStrike" kern="1200" baseline="0" noProof="0" dirty="0" smtClean="0">
                <a:solidFill>
                  <a:schemeClr val="tx1"/>
                </a:solidFill>
                <a:latin typeface="+mn-lt"/>
                <a:ea typeface="+mn-ea"/>
                <a:cs typeface="+mn-cs"/>
              </a:rPr>
              <a:t>that can help to address several of the current challenges, including ensuring food security  in developing regions and developing more sustainable agricultural solutions. Here we show a few cases that may help:</a:t>
            </a:r>
          </a:p>
          <a:p>
            <a:pPr marL="171450" indent="-171450">
              <a:buFontTx/>
              <a:buChar char="-"/>
            </a:pPr>
            <a:r>
              <a:rPr lang="en-GB" sz="1200" b="0" i="0" u="none" strike="noStrike" kern="1200" baseline="0" noProof="0" dirty="0" smtClean="0">
                <a:solidFill>
                  <a:schemeClr val="tx1"/>
                </a:solidFill>
                <a:latin typeface="+mn-lt"/>
                <a:ea typeface="+mn-ea"/>
                <a:cs typeface="+mn-cs"/>
              </a:rPr>
              <a:t>fighting malnutrition (</a:t>
            </a:r>
            <a:r>
              <a:rPr lang="en-GB" sz="1200" b="0" i="0" u="none" strike="noStrike" kern="1200" baseline="0" noProof="0" dirty="0" err="1" smtClean="0">
                <a:solidFill>
                  <a:schemeClr val="tx1"/>
                </a:solidFill>
                <a:latin typeface="+mn-lt"/>
                <a:ea typeface="+mn-ea"/>
                <a:cs typeface="+mn-cs"/>
              </a:rPr>
              <a:t>eg</a:t>
            </a:r>
            <a:r>
              <a:rPr lang="en-GB" sz="1200" b="0" i="0" u="none" strike="noStrike" kern="1200" baseline="0" noProof="0" dirty="0" smtClean="0">
                <a:solidFill>
                  <a:schemeClr val="tx1"/>
                </a:solidFill>
                <a:latin typeface="+mn-lt"/>
                <a:ea typeface="+mn-ea"/>
                <a:cs typeface="+mn-cs"/>
              </a:rPr>
              <a:t>.: golden rice and </a:t>
            </a:r>
            <a:r>
              <a:rPr lang="en-GB" sz="1200" b="0" i="0" u="none" strike="noStrike" kern="1200" baseline="0" noProof="0" dirty="0" err="1" smtClean="0">
                <a:solidFill>
                  <a:schemeClr val="tx1"/>
                </a:solidFill>
                <a:latin typeface="+mn-lt"/>
                <a:ea typeface="+mn-ea"/>
                <a:cs typeface="+mn-cs"/>
              </a:rPr>
              <a:t>vit</a:t>
            </a:r>
            <a:r>
              <a:rPr lang="en-GB" sz="1200" b="0" i="0" u="none" strike="noStrike" kern="1200" baseline="0" noProof="0" dirty="0" smtClean="0">
                <a:solidFill>
                  <a:schemeClr val="tx1"/>
                </a:solidFill>
                <a:latin typeface="+mn-lt"/>
                <a:ea typeface="+mn-ea"/>
                <a:cs typeface="+mn-cs"/>
              </a:rPr>
              <a:t>. A bananas),</a:t>
            </a:r>
          </a:p>
          <a:p>
            <a:pPr marL="171450" indent="-171450">
              <a:buFontTx/>
              <a:buChar char="-"/>
            </a:pPr>
            <a:r>
              <a:rPr lang="en-GB" sz="1200" b="0" i="0" u="none" strike="noStrike" kern="1200" baseline="0" noProof="0" dirty="0" smtClean="0">
                <a:solidFill>
                  <a:schemeClr val="tx1"/>
                </a:solidFill>
                <a:latin typeface="+mn-lt"/>
                <a:ea typeface="+mn-ea"/>
                <a:cs typeface="+mn-cs"/>
              </a:rPr>
              <a:t>reducing food allergies/intolerances (</a:t>
            </a:r>
            <a:r>
              <a:rPr lang="en-GB" sz="1200" b="0" i="0" u="none" strike="noStrike" kern="1200" baseline="0" noProof="0" dirty="0" err="1" smtClean="0">
                <a:solidFill>
                  <a:schemeClr val="tx1"/>
                </a:solidFill>
                <a:latin typeface="+mn-lt"/>
                <a:ea typeface="+mn-ea"/>
                <a:cs typeface="+mn-cs"/>
              </a:rPr>
              <a:t>eg</a:t>
            </a:r>
            <a:r>
              <a:rPr lang="en-GB" sz="1200" b="0" i="0" u="none" strike="noStrike" kern="1200" baseline="0" noProof="0" dirty="0" smtClean="0">
                <a:solidFill>
                  <a:schemeClr val="tx1"/>
                </a:solidFill>
                <a:latin typeface="+mn-lt"/>
                <a:ea typeface="+mn-ea"/>
                <a:cs typeface="+mn-cs"/>
              </a:rPr>
              <a:t>.: gluten-free wheat) </a:t>
            </a:r>
          </a:p>
          <a:p>
            <a:pPr marL="171450" indent="-171450">
              <a:buFontTx/>
              <a:buChar char="-"/>
            </a:pPr>
            <a:r>
              <a:rPr lang="en-US" sz="1200" b="0" i="0" u="none" strike="noStrike" kern="1200" baseline="0" dirty="0" smtClean="0">
                <a:solidFill>
                  <a:schemeClr val="tx1"/>
                </a:solidFill>
                <a:latin typeface="+mn-lt"/>
                <a:ea typeface="+mn-ea"/>
                <a:cs typeface="+mn-cs"/>
              </a:rPr>
              <a:t>preserving crop production in drought-prone areas (</a:t>
            </a:r>
            <a:r>
              <a:rPr lang="en-US" sz="1200" b="0" i="0" u="none" strike="noStrike" kern="1200" baseline="0" dirty="0" err="1" smtClean="0">
                <a:solidFill>
                  <a:schemeClr val="tx1"/>
                </a:solidFill>
                <a:latin typeface="+mn-lt"/>
                <a:ea typeface="+mn-ea"/>
                <a:cs typeface="+mn-cs"/>
              </a:rPr>
              <a:t>eg</a:t>
            </a:r>
            <a:r>
              <a:rPr lang="en-US" sz="1200" b="0" i="0" u="none" strike="noStrike" kern="1200" baseline="0" dirty="0" smtClean="0">
                <a:solidFill>
                  <a:schemeClr val="tx1"/>
                </a:solidFill>
                <a:latin typeface="+mn-lt"/>
                <a:ea typeface="+mn-ea"/>
                <a:cs typeface="+mn-cs"/>
              </a:rPr>
              <a:t>.: drought-tolerant maize)</a:t>
            </a:r>
            <a:endParaRPr lang="en-GB" sz="1200" b="0" i="0" u="none" strike="noStrike" kern="1200" baseline="0" noProof="0" dirty="0" smtClean="0">
              <a:solidFill>
                <a:schemeClr val="tx1"/>
              </a:solidFill>
              <a:latin typeface="+mn-lt"/>
              <a:ea typeface="+mn-ea"/>
              <a:cs typeface="+mn-cs"/>
            </a:endParaRPr>
          </a:p>
          <a:p>
            <a:pPr marL="171450" indent="-171450">
              <a:buFontTx/>
              <a:buChar char="-"/>
            </a:pPr>
            <a:r>
              <a:rPr lang="en-US" sz="1200" b="0" i="0" u="none" strike="noStrike" kern="1200" baseline="0" dirty="0" smtClean="0">
                <a:solidFill>
                  <a:schemeClr val="tx1"/>
                </a:solidFill>
                <a:latin typeface="+mn-lt"/>
                <a:ea typeface="+mn-ea"/>
                <a:cs typeface="+mn-cs"/>
              </a:rPr>
              <a:t>recovering local economy (</a:t>
            </a:r>
            <a:r>
              <a:rPr lang="en-US" sz="1200" b="0" i="0" u="none" strike="noStrike" kern="1200" baseline="0" dirty="0" err="1" smtClean="0">
                <a:solidFill>
                  <a:schemeClr val="tx1"/>
                </a:solidFill>
                <a:latin typeface="+mn-lt"/>
                <a:ea typeface="+mn-ea"/>
                <a:cs typeface="+mn-cs"/>
              </a:rPr>
              <a:t>eg</a:t>
            </a:r>
            <a:r>
              <a:rPr lang="en-US" sz="1200" b="0" i="0" u="none" strike="noStrike" kern="1200" baseline="0" dirty="0" smtClean="0">
                <a:solidFill>
                  <a:schemeClr val="tx1"/>
                </a:solidFill>
                <a:latin typeface="+mn-lt"/>
                <a:ea typeface="+mn-ea"/>
                <a:cs typeface="+mn-cs"/>
              </a:rPr>
              <a:t>.: virus-resistant papaya that helped recovering the farmers’ income) </a:t>
            </a:r>
          </a:p>
          <a:p>
            <a:pPr marL="171450" indent="-171450">
              <a:buFontTx/>
              <a:buChar char="-"/>
            </a:pPr>
            <a:endParaRPr lang="pt-PT"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9</a:t>
            </a:fld>
            <a:endParaRPr lang="pt-PT"/>
          </a:p>
        </p:txBody>
      </p:sp>
    </p:spTree>
    <p:extLst>
      <p:ext uri="{BB962C8B-B14F-4D97-AF65-F5344CB8AC3E}">
        <p14:creationId xmlns:p14="http://schemas.microsoft.com/office/powerpoint/2010/main" val="969925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beçalho">
    <p:spTree>
      <p:nvGrpSpPr>
        <p:cNvPr id="1" name=""/>
        <p:cNvGrpSpPr/>
        <p:nvPr/>
      </p:nvGrpSpPr>
      <p:grpSpPr>
        <a:xfrm>
          <a:off x="0" y="0"/>
          <a:ext cx="0" cy="0"/>
          <a:chOff x="0" y="0"/>
          <a:chExt cx="0" cy="0"/>
        </a:xfrm>
      </p:grpSpPr>
      <p:sp>
        <p:nvSpPr>
          <p:cNvPr id="10" name="Marcador de Posição do Texto 2"/>
          <p:cNvSpPr>
            <a:spLocks noGrp="1"/>
          </p:cNvSpPr>
          <p:nvPr>
            <p:ph type="body" idx="11"/>
          </p:nvPr>
        </p:nvSpPr>
        <p:spPr>
          <a:xfrm>
            <a:off x="755576" y="2132856"/>
            <a:ext cx="8136904" cy="4176464"/>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5"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1765262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3"/>
          <p:cNvSpPr>
            <a:spLocks noGrp="1"/>
          </p:cNvSpPr>
          <p:nvPr>
            <p:ph type="dt" sz="half" idx="10"/>
          </p:nvPr>
        </p:nvSpPr>
        <p:spPr/>
        <p:txBody>
          <a:bodyPr/>
          <a:lstStyle>
            <a:lvl1pPr>
              <a:defRPr/>
            </a:lvl1pPr>
          </a:lstStyle>
          <a:p>
            <a:pPr>
              <a:defRPr/>
            </a:pPr>
            <a:fld id="{CBE32E8E-8150-407C-8315-3C7C8B154CF3}" type="datetimeFigureOut">
              <a:rPr lang="pt-PT"/>
              <a:pPr>
                <a:defRPr/>
              </a:pPr>
              <a:t>05/09/16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F432FE75-A23B-4A6B-B75B-8D5695839656}" type="slidenum">
              <a:rPr lang="pt-PT"/>
              <a:pPr>
                <a:defRPr/>
              </a:pPr>
              <a:t>‹#›</a:t>
            </a:fld>
            <a:endParaRPr lang="pt-PT"/>
          </a:p>
        </p:txBody>
      </p:sp>
    </p:spTree>
    <p:extLst>
      <p:ext uri="{BB962C8B-B14F-4D97-AF65-F5344CB8AC3E}">
        <p14:creationId xmlns:p14="http://schemas.microsoft.com/office/powerpoint/2010/main" val="3440452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3"/>
          <p:cNvSpPr>
            <a:spLocks noGrp="1"/>
          </p:cNvSpPr>
          <p:nvPr>
            <p:ph type="dt" sz="half" idx="10"/>
          </p:nvPr>
        </p:nvSpPr>
        <p:spPr/>
        <p:txBody>
          <a:bodyPr/>
          <a:lstStyle>
            <a:lvl1pPr>
              <a:defRPr/>
            </a:lvl1pPr>
          </a:lstStyle>
          <a:p>
            <a:pPr>
              <a:defRPr/>
            </a:pPr>
            <a:fld id="{121DC8C9-E10B-4EAE-AE8E-CD531B282432}" type="datetimeFigureOut">
              <a:rPr lang="pt-PT"/>
              <a:pPr>
                <a:defRPr/>
              </a:pPr>
              <a:t>05/09/16</a:t>
            </a:fld>
            <a:endParaRPr lang="pt-PT"/>
          </a:p>
        </p:txBody>
      </p:sp>
      <p:sp>
        <p:nvSpPr>
          <p:cNvPr id="8" name="Marcador de Posição do Rodapé 4"/>
          <p:cNvSpPr>
            <a:spLocks noGrp="1"/>
          </p:cNvSpPr>
          <p:nvPr>
            <p:ph type="ftr" sz="quarter" idx="11"/>
          </p:nvPr>
        </p:nvSpPr>
        <p:spPr/>
        <p:txBody>
          <a:bodyPr/>
          <a:lstStyle>
            <a:lvl1pPr>
              <a:defRPr/>
            </a:lvl1pPr>
          </a:lstStyle>
          <a:p>
            <a:pPr>
              <a:defRPr/>
            </a:pPr>
            <a:endParaRPr lang="pt-PT"/>
          </a:p>
        </p:txBody>
      </p:sp>
      <p:sp>
        <p:nvSpPr>
          <p:cNvPr id="9" name="Marcador de Posição do Número do Diapositivo 5"/>
          <p:cNvSpPr>
            <a:spLocks noGrp="1"/>
          </p:cNvSpPr>
          <p:nvPr>
            <p:ph type="sldNum" sz="quarter" idx="12"/>
          </p:nvPr>
        </p:nvSpPr>
        <p:spPr/>
        <p:txBody>
          <a:bodyPr/>
          <a:lstStyle>
            <a:lvl1pPr>
              <a:defRPr/>
            </a:lvl1pPr>
          </a:lstStyle>
          <a:p>
            <a:pPr>
              <a:defRPr/>
            </a:pPr>
            <a:fld id="{2D7BC4F6-9FAC-4EE1-8B06-6B919B85A499}" type="slidenum">
              <a:rPr lang="pt-PT"/>
              <a:pPr>
                <a:defRPr/>
              </a:pPr>
              <a:t>‹#›</a:t>
            </a:fld>
            <a:endParaRPr lang="pt-PT"/>
          </a:p>
        </p:txBody>
      </p:sp>
    </p:spTree>
    <p:extLst>
      <p:ext uri="{BB962C8B-B14F-4D97-AF65-F5344CB8AC3E}">
        <p14:creationId xmlns:p14="http://schemas.microsoft.com/office/powerpoint/2010/main" val="1649343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3"/>
          <p:cNvSpPr>
            <a:spLocks noGrp="1"/>
          </p:cNvSpPr>
          <p:nvPr>
            <p:ph type="dt" sz="half" idx="10"/>
          </p:nvPr>
        </p:nvSpPr>
        <p:spPr/>
        <p:txBody>
          <a:bodyPr/>
          <a:lstStyle>
            <a:lvl1pPr>
              <a:defRPr/>
            </a:lvl1pPr>
          </a:lstStyle>
          <a:p>
            <a:pPr>
              <a:defRPr/>
            </a:pPr>
            <a:fld id="{C95522A6-1386-45CB-8666-B8073ABAC6E0}" type="datetimeFigureOut">
              <a:rPr lang="pt-PT"/>
              <a:pPr>
                <a:defRPr/>
              </a:pPr>
              <a:t>05/09/16</a:t>
            </a:fld>
            <a:endParaRPr lang="pt-PT"/>
          </a:p>
        </p:txBody>
      </p:sp>
      <p:sp>
        <p:nvSpPr>
          <p:cNvPr id="4" name="Marcador de Posição do Rodapé 4"/>
          <p:cNvSpPr>
            <a:spLocks noGrp="1"/>
          </p:cNvSpPr>
          <p:nvPr>
            <p:ph type="ftr" sz="quarter" idx="11"/>
          </p:nvPr>
        </p:nvSpPr>
        <p:spPr/>
        <p:txBody>
          <a:bodyPr/>
          <a:lstStyle>
            <a:lvl1pPr>
              <a:defRPr/>
            </a:lvl1pPr>
          </a:lstStyle>
          <a:p>
            <a:pPr>
              <a:defRPr/>
            </a:pPr>
            <a:endParaRPr lang="pt-PT"/>
          </a:p>
        </p:txBody>
      </p:sp>
      <p:sp>
        <p:nvSpPr>
          <p:cNvPr id="5" name="Marcador de Posição do Número do Diapositivo 5"/>
          <p:cNvSpPr>
            <a:spLocks noGrp="1"/>
          </p:cNvSpPr>
          <p:nvPr>
            <p:ph type="sldNum" sz="quarter" idx="12"/>
          </p:nvPr>
        </p:nvSpPr>
        <p:spPr/>
        <p:txBody>
          <a:bodyPr/>
          <a:lstStyle>
            <a:lvl1pPr>
              <a:defRPr/>
            </a:lvl1pPr>
          </a:lstStyle>
          <a:p>
            <a:pPr>
              <a:defRPr/>
            </a:pPr>
            <a:fld id="{1C8255ED-36F6-4B5B-B575-97CE8C4F9EB3}" type="slidenum">
              <a:rPr lang="pt-PT"/>
              <a:pPr>
                <a:defRPr/>
              </a:pPr>
              <a:t>‹#›</a:t>
            </a:fld>
            <a:endParaRPr lang="pt-PT"/>
          </a:p>
        </p:txBody>
      </p:sp>
    </p:spTree>
    <p:extLst>
      <p:ext uri="{BB962C8B-B14F-4D97-AF65-F5344CB8AC3E}">
        <p14:creationId xmlns:p14="http://schemas.microsoft.com/office/powerpoint/2010/main" val="2029782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p:txBody>
          <a:bodyPr/>
          <a:lstStyle>
            <a:lvl1pPr>
              <a:defRPr/>
            </a:lvl1pPr>
          </a:lstStyle>
          <a:p>
            <a:pPr>
              <a:defRPr/>
            </a:pPr>
            <a:fld id="{172B4D51-C73C-45BF-A9F6-79D18082D29D}" type="datetimeFigureOut">
              <a:rPr lang="pt-PT"/>
              <a:pPr>
                <a:defRPr/>
              </a:pPr>
              <a:t>05/09/16</a:t>
            </a:fld>
            <a:endParaRPr lang="pt-PT"/>
          </a:p>
        </p:txBody>
      </p:sp>
      <p:sp>
        <p:nvSpPr>
          <p:cNvPr id="3" name="Marcador de Posição do Rodapé 4"/>
          <p:cNvSpPr>
            <a:spLocks noGrp="1"/>
          </p:cNvSpPr>
          <p:nvPr>
            <p:ph type="ftr" sz="quarter" idx="11"/>
          </p:nvPr>
        </p:nvSpPr>
        <p:spPr/>
        <p:txBody>
          <a:bodyPr/>
          <a:lstStyle>
            <a:lvl1pPr>
              <a:defRPr/>
            </a:lvl1pPr>
          </a:lstStyle>
          <a:p>
            <a:pPr>
              <a:defRPr/>
            </a:pPr>
            <a:endParaRPr lang="pt-PT"/>
          </a:p>
        </p:txBody>
      </p:sp>
      <p:sp>
        <p:nvSpPr>
          <p:cNvPr id="4" name="Marcador de Posição do Número do Diapositivo 5"/>
          <p:cNvSpPr>
            <a:spLocks noGrp="1"/>
          </p:cNvSpPr>
          <p:nvPr>
            <p:ph type="sldNum" sz="quarter" idx="12"/>
          </p:nvPr>
        </p:nvSpPr>
        <p:spPr/>
        <p:txBody>
          <a:bodyPr/>
          <a:lstStyle>
            <a:lvl1pPr>
              <a:defRPr/>
            </a:lvl1pPr>
          </a:lstStyle>
          <a:p>
            <a:pPr>
              <a:defRPr/>
            </a:pPr>
            <a:fld id="{E1B778E3-ADC9-4F7F-B855-68C71143DEC5}" type="slidenum">
              <a:rPr lang="pt-PT"/>
              <a:pPr>
                <a:defRPr/>
              </a:pPr>
              <a:t>‹#›</a:t>
            </a:fld>
            <a:endParaRPr lang="pt-PT"/>
          </a:p>
        </p:txBody>
      </p:sp>
    </p:spTree>
    <p:extLst>
      <p:ext uri="{BB962C8B-B14F-4D97-AF65-F5344CB8AC3E}">
        <p14:creationId xmlns:p14="http://schemas.microsoft.com/office/powerpoint/2010/main" val="3966678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EEA0ABC5-2E8F-4E16-8203-924DBE491FC8}" type="datetimeFigureOut">
              <a:rPr lang="pt-PT"/>
              <a:pPr>
                <a:defRPr/>
              </a:pPr>
              <a:t>05/09/16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1A9D8DA2-81CE-4BB1-ACDD-AAA0CD91B208}" type="slidenum">
              <a:rPr lang="pt-PT"/>
              <a:pPr>
                <a:defRPr/>
              </a:pPr>
              <a:t>‹#›</a:t>
            </a:fld>
            <a:endParaRPr lang="pt-PT"/>
          </a:p>
        </p:txBody>
      </p:sp>
    </p:spTree>
    <p:extLst>
      <p:ext uri="{BB962C8B-B14F-4D97-AF65-F5344CB8AC3E}">
        <p14:creationId xmlns:p14="http://schemas.microsoft.com/office/powerpoint/2010/main" val="2378081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682651CE-B843-45BE-8919-D2902AA204E6}" type="datetimeFigureOut">
              <a:rPr lang="pt-PT"/>
              <a:pPr>
                <a:defRPr/>
              </a:pPr>
              <a:t>05/09/16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D1433217-50E0-4B8D-88E3-5578DDC0BD33}" type="slidenum">
              <a:rPr lang="pt-PT"/>
              <a:pPr>
                <a:defRPr/>
              </a:pPr>
              <a:t>‹#›</a:t>
            </a:fld>
            <a:endParaRPr lang="pt-PT"/>
          </a:p>
        </p:txBody>
      </p:sp>
    </p:spTree>
    <p:extLst>
      <p:ext uri="{BB962C8B-B14F-4D97-AF65-F5344CB8AC3E}">
        <p14:creationId xmlns:p14="http://schemas.microsoft.com/office/powerpoint/2010/main" val="328075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41FC8C3F-B92F-4C0E-83B1-A60C5FA92633}"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133AA09F-14AD-47AA-9A42-3538F1C971E6}" type="slidenum">
              <a:rPr lang="pt-PT"/>
              <a:pPr>
                <a:defRPr/>
              </a:pPr>
              <a:t>‹#›</a:t>
            </a:fld>
            <a:endParaRPr lang="pt-PT"/>
          </a:p>
        </p:txBody>
      </p:sp>
    </p:spTree>
    <p:extLst>
      <p:ext uri="{BB962C8B-B14F-4D97-AF65-F5344CB8AC3E}">
        <p14:creationId xmlns:p14="http://schemas.microsoft.com/office/powerpoint/2010/main" val="655857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3D5F22CD-515A-4EEE-9688-90CC3D0E5051}"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96C12D65-8FD2-47DE-B2F4-F4E6264C8A4B}" type="slidenum">
              <a:rPr lang="pt-PT"/>
              <a:pPr>
                <a:defRPr/>
              </a:pPr>
              <a:t>‹#›</a:t>
            </a:fld>
            <a:endParaRPr lang="pt-PT"/>
          </a:p>
        </p:txBody>
      </p:sp>
    </p:spTree>
    <p:extLst>
      <p:ext uri="{BB962C8B-B14F-4D97-AF65-F5344CB8AC3E}">
        <p14:creationId xmlns:p14="http://schemas.microsoft.com/office/powerpoint/2010/main" val="75576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p:txBody>
          <a:bodyPr/>
          <a:lstStyle>
            <a:lvl1pPr>
              <a:defRPr/>
            </a:lvl1pPr>
          </a:lstStyle>
          <a:p>
            <a:pPr>
              <a:defRPr/>
            </a:pPr>
            <a:fld id="{39271821-1207-48A0-BDEF-ACB8AD99AEBA}" type="datetimeFigureOut">
              <a:rPr lang="pt-PT"/>
              <a:pPr>
                <a:defRPr/>
              </a:pPr>
              <a:t>05/09/16</a:t>
            </a:fld>
            <a:endParaRPr lang="pt-PT"/>
          </a:p>
        </p:txBody>
      </p:sp>
      <p:sp>
        <p:nvSpPr>
          <p:cNvPr id="3" name="Marcador de Posição do Rodapé 4"/>
          <p:cNvSpPr>
            <a:spLocks noGrp="1"/>
          </p:cNvSpPr>
          <p:nvPr>
            <p:ph type="ftr" sz="quarter" idx="11"/>
          </p:nvPr>
        </p:nvSpPr>
        <p:spPr/>
        <p:txBody>
          <a:bodyPr/>
          <a:lstStyle>
            <a:lvl1pPr>
              <a:defRPr/>
            </a:lvl1pPr>
          </a:lstStyle>
          <a:p>
            <a:pPr>
              <a:defRPr/>
            </a:pPr>
            <a:endParaRPr lang="pt-PT"/>
          </a:p>
        </p:txBody>
      </p:sp>
      <p:sp>
        <p:nvSpPr>
          <p:cNvPr id="4" name="Marcador de Posição do Número do Diapositivo 5"/>
          <p:cNvSpPr>
            <a:spLocks noGrp="1"/>
          </p:cNvSpPr>
          <p:nvPr>
            <p:ph type="sldNum" sz="quarter" idx="12"/>
          </p:nvPr>
        </p:nvSpPr>
        <p:spPr/>
        <p:txBody>
          <a:bodyPr/>
          <a:lstStyle>
            <a:lvl1pPr>
              <a:defRPr/>
            </a:lvl1pPr>
          </a:lstStyle>
          <a:p>
            <a:pPr>
              <a:defRPr/>
            </a:pPr>
            <a:fld id="{491DE710-0C9E-4DC5-883C-EF5497059E14}" type="slidenum">
              <a:rPr lang="pt-PT"/>
              <a:pPr>
                <a:defRPr/>
              </a:pPr>
              <a:t>‹#›</a:t>
            </a:fld>
            <a:endParaRPr lang="pt-PT"/>
          </a:p>
        </p:txBody>
      </p:sp>
    </p:spTree>
    <p:extLst>
      <p:ext uri="{BB962C8B-B14F-4D97-AF65-F5344CB8AC3E}">
        <p14:creationId xmlns:p14="http://schemas.microsoft.com/office/powerpoint/2010/main" val="1726914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dirty="0" smtClean="0"/>
              <a:t>Clique para editar o estilo</a:t>
            </a:r>
            <a:endParaRPr lang="pt-PT" dirty="0"/>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dirty="0" smtClean="0"/>
              <a:t>Faça clique para editar o estilo</a:t>
            </a:r>
            <a:endParaRPr lang="pt-PT" dirty="0"/>
          </a:p>
        </p:txBody>
      </p:sp>
      <p:sp>
        <p:nvSpPr>
          <p:cNvPr id="4" name="Marcador de Posição da Data 3"/>
          <p:cNvSpPr>
            <a:spLocks noGrp="1"/>
          </p:cNvSpPr>
          <p:nvPr>
            <p:ph type="dt" sz="half" idx="10"/>
          </p:nvPr>
        </p:nvSpPr>
        <p:spPr/>
        <p:txBody>
          <a:bodyPr/>
          <a:lstStyle>
            <a:lvl1pPr>
              <a:defRPr/>
            </a:lvl1pPr>
          </a:lstStyle>
          <a:p>
            <a:pPr>
              <a:defRPr/>
            </a:pPr>
            <a:fld id="{B4397BEE-0031-41BB-A111-122390EFF8B9}"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47F88B57-585F-4580-BFA6-85AC719EF437}" type="slidenum">
              <a:rPr lang="pt-PT"/>
              <a:pPr>
                <a:defRPr/>
              </a:pPr>
              <a:t>‹#›</a:t>
            </a:fld>
            <a:endParaRPr lang="pt-PT"/>
          </a:p>
        </p:txBody>
      </p:sp>
    </p:spTree>
    <p:extLst>
      <p:ext uri="{BB962C8B-B14F-4D97-AF65-F5344CB8AC3E}">
        <p14:creationId xmlns:p14="http://schemas.microsoft.com/office/powerpoint/2010/main" val="1075649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beçalho + sub-título">
    <p:spTree>
      <p:nvGrpSpPr>
        <p:cNvPr id="1" name=""/>
        <p:cNvGrpSpPr/>
        <p:nvPr/>
      </p:nvGrpSpPr>
      <p:grpSpPr>
        <a:xfrm>
          <a:off x="0" y="0"/>
          <a:ext cx="0" cy="0"/>
          <a:chOff x="0" y="0"/>
          <a:chExt cx="0" cy="0"/>
        </a:xfrm>
      </p:grpSpPr>
      <p:sp>
        <p:nvSpPr>
          <p:cNvPr id="10" name="Marcador de Posição do Texto 2"/>
          <p:cNvSpPr>
            <a:spLocks noGrp="1"/>
          </p:cNvSpPr>
          <p:nvPr>
            <p:ph type="body" idx="10"/>
          </p:nvPr>
        </p:nvSpPr>
        <p:spPr>
          <a:xfrm>
            <a:off x="755576" y="1742753"/>
            <a:ext cx="6624736" cy="330051"/>
          </a:xfrm>
          <a:prstGeom prst="rect">
            <a:avLst/>
          </a:prstGeom>
        </p:spPr>
        <p:txBody>
          <a:bodyPr anchor="t"/>
          <a:lstStyle>
            <a:lvl1pPr marL="0" indent="0">
              <a:buNone/>
              <a:defRPr sz="1600" b="1">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14" name="Marcador de Posição do Texto 2"/>
          <p:cNvSpPr>
            <a:spLocks noGrp="1"/>
          </p:cNvSpPr>
          <p:nvPr>
            <p:ph type="body" idx="12"/>
          </p:nvPr>
        </p:nvSpPr>
        <p:spPr>
          <a:xfrm>
            <a:off x="755576" y="2420888"/>
            <a:ext cx="8136904" cy="3960440"/>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8"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dirty="0" smtClean="0"/>
              <a:t>Clique para editar o estilo</a:t>
            </a:r>
            <a:endParaRPr lang="pt-PT" dirty="0"/>
          </a:p>
        </p:txBody>
      </p:sp>
    </p:spTree>
    <p:extLst>
      <p:ext uri="{BB962C8B-B14F-4D97-AF65-F5344CB8AC3E}">
        <p14:creationId xmlns:p14="http://schemas.microsoft.com/office/powerpoint/2010/main" val="155636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01817F89-4A36-4F5A-8E26-1D47A66E8147}"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D3795EE6-19C1-43FB-AB77-C2AA35173DB5}" type="slidenum">
              <a:rPr lang="pt-PT"/>
              <a:pPr>
                <a:defRPr/>
              </a:pPr>
              <a:t>‹#›</a:t>
            </a:fld>
            <a:endParaRPr lang="pt-PT"/>
          </a:p>
        </p:txBody>
      </p:sp>
    </p:spTree>
    <p:extLst>
      <p:ext uri="{BB962C8B-B14F-4D97-AF65-F5344CB8AC3E}">
        <p14:creationId xmlns:p14="http://schemas.microsoft.com/office/powerpoint/2010/main" val="1872549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lvl1pPr>
              <a:defRPr/>
            </a:lvl1pPr>
          </a:lstStyle>
          <a:p>
            <a:pPr>
              <a:defRPr/>
            </a:pPr>
            <a:fld id="{111E7451-5191-4327-84F9-6D7BD556BE2D}"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1729F860-B672-4B37-A7B7-504C29393084}" type="slidenum">
              <a:rPr lang="pt-PT"/>
              <a:pPr>
                <a:defRPr/>
              </a:pPr>
              <a:t>‹#›</a:t>
            </a:fld>
            <a:endParaRPr lang="pt-PT"/>
          </a:p>
        </p:txBody>
      </p:sp>
    </p:spTree>
    <p:extLst>
      <p:ext uri="{BB962C8B-B14F-4D97-AF65-F5344CB8AC3E}">
        <p14:creationId xmlns:p14="http://schemas.microsoft.com/office/powerpoint/2010/main" val="336244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3"/>
          <p:cNvSpPr>
            <a:spLocks noGrp="1"/>
          </p:cNvSpPr>
          <p:nvPr>
            <p:ph type="dt" sz="half" idx="10"/>
          </p:nvPr>
        </p:nvSpPr>
        <p:spPr/>
        <p:txBody>
          <a:bodyPr/>
          <a:lstStyle>
            <a:lvl1pPr>
              <a:defRPr/>
            </a:lvl1pPr>
          </a:lstStyle>
          <a:p>
            <a:pPr>
              <a:defRPr/>
            </a:pPr>
            <a:fld id="{C8D22D1A-C591-4EA0-80B9-0B54A15C599E}" type="datetimeFigureOut">
              <a:rPr lang="pt-PT"/>
              <a:pPr>
                <a:defRPr/>
              </a:pPr>
              <a:t>05/09/16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784B576A-5280-4519-9F5C-B478825B180B}" type="slidenum">
              <a:rPr lang="pt-PT"/>
              <a:pPr>
                <a:defRPr/>
              </a:pPr>
              <a:t>‹#›</a:t>
            </a:fld>
            <a:endParaRPr lang="pt-PT"/>
          </a:p>
        </p:txBody>
      </p:sp>
    </p:spTree>
    <p:extLst>
      <p:ext uri="{BB962C8B-B14F-4D97-AF65-F5344CB8AC3E}">
        <p14:creationId xmlns:p14="http://schemas.microsoft.com/office/powerpoint/2010/main" val="3120584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3"/>
          <p:cNvSpPr>
            <a:spLocks noGrp="1"/>
          </p:cNvSpPr>
          <p:nvPr>
            <p:ph type="dt" sz="half" idx="10"/>
          </p:nvPr>
        </p:nvSpPr>
        <p:spPr/>
        <p:txBody>
          <a:bodyPr/>
          <a:lstStyle>
            <a:lvl1pPr>
              <a:defRPr/>
            </a:lvl1pPr>
          </a:lstStyle>
          <a:p>
            <a:pPr>
              <a:defRPr/>
            </a:pPr>
            <a:fld id="{4843D1E9-26AC-4732-A874-9976414595FE}" type="datetimeFigureOut">
              <a:rPr lang="pt-PT"/>
              <a:pPr>
                <a:defRPr/>
              </a:pPr>
              <a:t>05/09/16</a:t>
            </a:fld>
            <a:endParaRPr lang="pt-PT"/>
          </a:p>
        </p:txBody>
      </p:sp>
      <p:sp>
        <p:nvSpPr>
          <p:cNvPr id="8" name="Marcador de Posição do Rodapé 4"/>
          <p:cNvSpPr>
            <a:spLocks noGrp="1"/>
          </p:cNvSpPr>
          <p:nvPr>
            <p:ph type="ftr" sz="quarter" idx="11"/>
          </p:nvPr>
        </p:nvSpPr>
        <p:spPr/>
        <p:txBody>
          <a:bodyPr/>
          <a:lstStyle>
            <a:lvl1pPr>
              <a:defRPr/>
            </a:lvl1pPr>
          </a:lstStyle>
          <a:p>
            <a:pPr>
              <a:defRPr/>
            </a:pPr>
            <a:endParaRPr lang="pt-PT"/>
          </a:p>
        </p:txBody>
      </p:sp>
      <p:sp>
        <p:nvSpPr>
          <p:cNvPr id="9" name="Marcador de Posição do Número do Diapositivo 5"/>
          <p:cNvSpPr>
            <a:spLocks noGrp="1"/>
          </p:cNvSpPr>
          <p:nvPr>
            <p:ph type="sldNum" sz="quarter" idx="12"/>
          </p:nvPr>
        </p:nvSpPr>
        <p:spPr/>
        <p:txBody>
          <a:bodyPr/>
          <a:lstStyle>
            <a:lvl1pPr>
              <a:defRPr/>
            </a:lvl1pPr>
          </a:lstStyle>
          <a:p>
            <a:pPr>
              <a:defRPr/>
            </a:pPr>
            <a:fld id="{B860F1B3-546C-4204-A688-76191238B74F}" type="slidenum">
              <a:rPr lang="pt-PT"/>
              <a:pPr>
                <a:defRPr/>
              </a:pPr>
              <a:t>‹#›</a:t>
            </a:fld>
            <a:endParaRPr lang="pt-PT"/>
          </a:p>
        </p:txBody>
      </p:sp>
    </p:spTree>
    <p:extLst>
      <p:ext uri="{BB962C8B-B14F-4D97-AF65-F5344CB8AC3E}">
        <p14:creationId xmlns:p14="http://schemas.microsoft.com/office/powerpoint/2010/main" val="3738853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3"/>
          <p:cNvSpPr>
            <a:spLocks noGrp="1"/>
          </p:cNvSpPr>
          <p:nvPr>
            <p:ph type="dt" sz="half" idx="10"/>
          </p:nvPr>
        </p:nvSpPr>
        <p:spPr/>
        <p:txBody>
          <a:bodyPr/>
          <a:lstStyle>
            <a:lvl1pPr>
              <a:defRPr/>
            </a:lvl1pPr>
          </a:lstStyle>
          <a:p>
            <a:pPr>
              <a:defRPr/>
            </a:pPr>
            <a:fld id="{BFC79C10-5B7B-465A-866E-D58B09292F2D}" type="datetimeFigureOut">
              <a:rPr lang="pt-PT"/>
              <a:pPr>
                <a:defRPr/>
              </a:pPr>
              <a:t>05/09/16</a:t>
            </a:fld>
            <a:endParaRPr lang="pt-PT"/>
          </a:p>
        </p:txBody>
      </p:sp>
      <p:sp>
        <p:nvSpPr>
          <p:cNvPr id="4" name="Marcador de Posição do Rodapé 4"/>
          <p:cNvSpPr>
            <a:spLocks noGrp="1"/>
          </p:cNvSpPr>
          <p:nvPr>
            <p:ph type="ftr" sz="quarter" idx="11"/>
          </p:nvPr>
        </p:nvSpPr>
        <p:spPr/>
        <p:txBody>
          <a:bodyPr/>
          <a:lstStyle>
            <a:lvl1pPr>
              <a:defRPr/>
            </a:lvl1pPr>
          </a:lstStyle>
          <a:p>
            <a:pPr>
              <a:defRPr/>
            </a:pPr>
            <a:endParaRPr lang="pt-PT"/>
          </a:p>
        </p:txBody>
      </p:sp>
      <p:sp>
        <p:nvSpPr>
          <p:cNvPr id="5" name="Marcador de Posição do Número do Diapositivo 5"/>
          <p:cNvSpPr>
            <a:spLocks noGrp="1"/>
          </p:cNvSpPr>
          <p:nvPr>
            <p:ph type="sldNum" sz="quarter" idx="12"/>
          </p:nvPr>
        </p:nvSpPr>
        <p:spPr/>
        <p:txBody>
          <a:bodyPr/>
          <a:lstStyle>
            <a:lvl1pPr>
              <a:defRPr/>
            </a:lvl1pPr>
          </a:lstStyle>
          <a:p>
            <a:pPr>
              <a:defRPr/>
            </a:pPr>
            <a:fld id="{7FDB0091-5093-4A4E-95C9-E68B8666615C}" type="slidenum">
              <a:rPr lang="pt-PT"/>
              <a:pPr>
                <a:defRPr/>
              </a:pPr>
              <a:t>‹#›</a:t>
            </a:fld>
            <a:endParaRPr lang="pt-PT"/>
          </a:p>
        </p:txBody>
      </p:sp>
    </p:spTree>
    <p:extLst>
      <p:ext uri="{BB962C8B-B14F-4D97-AF65-F5344CB8AC3E}">
        <p14:creationId xmlns:p14="http://schemas.microsoft.com/office/powerpoint/2010/main" val="2693477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p:txBody>
          <a:bodyPr/>
          <a:lstStyle>
            <a:lvl1pPr>
              <a:defRPr/>
            </a:lvl1pPr>
          </a:lstStyle>
          <a:p>
            <a:pPr>
              <a:defRPr/>
            </a:pPr>
            <a:fld id="{A11297B5-3656-47C2-AF46-008945FF7741}" type="datetimeFigureOut">
              <a:rPr lang="pt-PT"/>
              <a:pPr>
                <a:defRPr/>
              </a:pPr>
              <a:t>05/09/16</a:t>
            </a:fld>
            <a:endParaRPr lang="pt-PT"/>
          </a:p>
        </p:txBody>
      </p:sp>
      <p:sp>
        <p:nvSpPr>
          <p:cNvPr id="3" name="Marcador de Posição do Rodapé 4"/>
          <p:cNvSpPr>
            <a:spLocks noGrp="1"/>
          </p:cNvSpPr>
          <p:nvPr>
            <p:ph type="ftr" sz="quarter" idx="11"/>
          </p:nvPr>
        </p:nvSpPr>
        <p:spPr/>
        <p:txBody>
          <a:bodyPr/>
          <a:lstStyle>
            <a:lvl1pPr>
              <a:defRPr/>
            </a:lvl1pPr>
          </a:lstStyle>
          <a:p>
            <a:pPr>
              <a:defRPr/>
            </a:pPr>
            <a:endParaRPr lang="pt-PT"/>
          </a:p>
        </p:txBody>
      </p:sp>
      <p:sp>
        <p:nvSpPr>
          <p:cNvPr id="4" name="Marcador de Posição do Número do Diapositivo 5"/>
          <p:cNvSpPr>
            <a:spLocks noGrp="1"/>
          </p:cNvSpPr>
          <p:nvPr>
            <p:ph type="sldNum" sz="quarter" idx="12"/>
          </p:nvPr>
        </p:nvSpPr>
        <p:spPr/>
        <p:txBody>
          <a:bodyPr/>
          <a:lstStyle>
            <a:lvl1pPr>
              <a:defRPr/>
            </a:lvl1pPr>
          </a:lstStyle>
          <a:p>
            <a:pPr>
              <a:defRPr/>
            </a:pPr>
            <a:fld id="{45560D1E-0199-42FB-8657-75AC1ABCBA33}" type="slidenum">
              <a:rPr lang="pt-PT"/>
              <a:pPr>
                <a:defRPr/>
              </a:pPr>
              <a:t>‹#›</a:t>
            </a:fld>
            <a:endParaRPr lang="pt-PT"/>
          </a:p>
        </p:txBody>
      </p:sp>
    </p:spTree>
    <p:extLst>
      <p:ext uri="{BB962C8B-B14F-4D97-AF65-F5344CB8AC3E}">
        <p14:creationId xmlns:p14="http://schemas.microsoft.com/office/powerpoint/2010/main" val="2178933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dirty="0" smtClean="0"/>
              <a:t>Clique para editar os estilos</a:t>
            </a:r>
          </a:p>
          <a:p>
            <a:pPr lvl="1"/>
            <a:r>
              <a:rPr lang="pt-PT" dirty="0" smtClean="0"/>
              <a:t>Segundo nível</a:t>
            </a:r>
          </a:p>
          <a:p>
            <a:pPr lvl="2"/>
            <a:r>
              <a:rPr lang="pt-PT" dirty="0" smtClean="0"/>
              <a:t>Terceiro nível</a:t>
            </a:r>
          </a:p>
          <a:p>
            <a:pPr lvl="3"/>
            <a:r>
              <a:rPr lang="pt-PT" dirty="0" smtClean="0"/>
              <a:t>Quarto nível</a:t>
            </a:r>
          </a:p>
          <a:p>
            <a:pPr lvl="4"/>
            <a:r>
              <a:rPr lang="pt-PT" dirty="0" smtClean="0"/>
              <a:t>Quinto nível</a:t>
            </a:r>
            <a:endParaRPr lang="pt-PT" dirty="0"/>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24F1CBD5-92CE-48F6-A908-498FC60F551F}" type="datetimeFigureOut">
              <a:rPr lang="pt-PT"/>
              <a:pPr>
                <a:defRPr/>
              </a:pPr>
              <a:t>05/09/16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2A9C7D28-069F-4554-AE33-5FDB7265CFD6}" type="slidenum">
              <a:rPr lang="pt-PT"/>
              <a:pPr>
                <a:defRPr/>
              </a:pPr>
              <a:t>‹#›</a:t>
            </a:fld>
            <a:endParaRPr lang="pt-PT"/>
          </a:p>
        </p:txBody>
      </p:sp>
    </p:spTree>
    <p:extLst>
      <p:ext uri="{BB962C8B-B14F-4D97-AF65-F5344CB8AC3E}">
        <p14:creationId xmlns:p14="http://schemas.microsoft.com/office/powerpoint/2010/main" val="2307832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0C49FF6F-840F-4453-8642-5F952A93BE11}" type="datetimeFigureOut">
              <a:rPr lang="pt-PT"/>
              <a:pPr>
                <a:defRPr/>
              </a:pPr>
              <a:t>05/09/16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5A88F423-43AB-449B-BFEF-5F80F586ECCC}" type="slidenum">
              <a:rPr lang="pt-PT"/>
              <a:pPr>
                <a:defRPr/>
              </a:pPr>
              <a:t>‹#›</a:t>
            </a:fld>
            <a:endParaRPr lang="pt-PT"/>
          </a:p>
        </p:txBody>
      </p:sp>
    </p:spTree>
    <p:extLst>
      <p:ext uri="{BB962C8B-B14F-4D97-AF65-F5344CB8AC3E}">
        <p14:creationId xmlns:p14="http://schemas.microsoft.com/office/powerpoint/2010/main" val="2330616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6E29CBC0-81EB-4688-961D-B8FEDF4B9D97}"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A682570C-3EC1-44AD-AC4A-670FFE707F2A}" type="slidenum">
              <a:rPr lang="pt-PT"/>
              <a:pPr>
                <a:defRPr/>
              </a:pPr>
              <a:t>‹#›</a:t>
            </a:fld>
            <a:endParaRPr lang="pt-PT"/>
          </a:p>
        </p:txBody>
      </p:sp>
    </p:spTree>
    <p:extLst>
      <p:ext uri="{BB962C8B-B14F-4D97-AF65-F5344CB8AC3E}">
        <p14:creationId xmlns:p14="http://schemas.microsoft.com/office/powerpoint/2010/main" val="3656909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CDC83210-96F7-4DEA-BE01-F6B80B9D9F67}"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E478588C-D5C8-4D56-8F0B-DB3C4227B826}" type="slidenum">
              <a:rPr lang="pt-PT"/>
              <a:pPr>
                <a:defRPr/>
              </a:pPr>
              <a:t>‹#›</a:t>
            </a:fld>
            <a:endParaRPr lang="pt-PT"/>
          </a:p>
        </p:txBody>
      </p:sp>
    </p:spTree>
    <p:extLst>
      <p:ext uri="{BB962C8B-B14F-4D97-AF65-F5344CB8AC3E}">
        <p14:creationId xmlns:p14="http://schemas.microsoft.com/office/powerpoint/2010/main" val="394036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rra estreita">
    <p:spTree>
      <p:nvGrpSpPr>
        <p:cNvPr id="1" name=""/>
        <p:cNvGrpSpPr/>
        <p:nvPr/>
      </p:nvGrpSpPr>
      <p:grpSpPr>
        <a:xfrm>
          <a:off x="0" y="0"/>
          <a:ext cx="0" cy="0"/>
          <a:chOff x="0" y="0"/>
          <a:chExt cx="0" cy="0"/>
        </a:xfrm>
      </p:grpSpPr>
      <p:sp>
        <p:nvSpPr>
          <p:cNvPr id="5" name="Rectângulo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pic>
        <p:nvPicPr>
          <p:cNvPr id="9" name="Imagem 3"/>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41300" y="339725"/>
            <a:ext cx="86439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Posição do Texto 2"/>
          <p:cNvSpPr>
            <a:spLocks noGrp="1"/>
          </p:cNvSpPr>
          <p:nvPr>
            <p:ph type="body" idx="10"/>
          </p:nvPr>
        </p:nvSpPr>
        <p:spPr>
          <a:xfrm>
            <a:off x="755576" y="1268760"/>
            <a:ext cx="8129250" cy="330051"/>
          </a:xfrm>
          <a:prstGeom prst="rect">
            <a:avLst/>
          </a:prstGeom>
        </p:spPr>
        <p:txBody>
          <a:bodyPr anchor="t"/>
          <a:lstStyle>
            <a:lvl1pPr marL="0" indent="0">
              <a:buNone/>
              <a:defRPr sz="1600" b="1">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7" name="Marcador de Posição do Texto 2"/>
          <p:cNvSpPr>
            <a:spLocks noGrp="1"/>
          </p:cNvSpPr>
          <p:nvPr>
            <p:ph type="body" idx="12"/>
          </p:nvPr>
        </p:nvSpPr>
        <p:spPr>
          <a:xfrm>
            <a:off x="755576" y="1946895"/>
            <a:ext cx="8136904" cy="3960440"/>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8" name="Marcador de Posição do Título 1"/>
          <p:cNvSpPr>
            <a:spLocks noGrp="1"/>
          </p:cNvSpPr>
          <p:nvPr>
            <p:ph type="title"/>
          </p:nvPr>
        </p:nvSpPr>
        <p:spPr>
          <a:xfrm>
            <a:off x="755576" y="351498"/>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1655213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beçalho + fundo fotografia">
    <p:spTree>
      <p:nvGrpSpPr>
        <p:cNvPr id="1" name=""/>
        <p:cNvGrpSpPr/>
        <p:nvPr/>
      </p:nvGrpSpPr>
      <p:grpSpPr>
        <a:xfrm>
          <a:off x="0" y="0"/>
          <a:ext cx="0" cy="0"/>
          <a:chOff x="0" y="0"/>
          <a:chExt cx="0" cy="0"/>
        </a:xfrm>
      </p:grpSpPr>
      <p:sp>
        <p:nvSpPr>
          <p:cNvPr id="4" name="Rectângulo arredondado 3"/>
          <p:cNvSpPr/>
          <p:nvPr userDrawn="1"/>
        </p:nvSpPr>
        <p:spPr>
          <a:xfrm>
            <a:off x="395288" y="2133600"/>
            <a:ext cx="2592387" cy="395922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solidFill>
                <a:schemeClr val="tx1"/>
              </a:solidFill>
            </a:endParaRPr>
          </a:p>
        </p:txBody>
      </p:sp>
      <p:sp>
        <p:nvSpPr>
          <p:cNvPr id="12" name="Marcador de Posição do Texto 2"/>
          <p:cNvSpPr>
            <a:spLocks noGrp="1"/>
          </p:cNvSpPr>
          <p:nvPr>
            <p:ph type="body" idx="12"/>
          </p:nvPr>
        </p:nvSpPr>
        <p:spPr>
          <a:xfrm>
            <a:off x="3419872" y="2132856"/>
            <a:ext cx="5544616" cy="4176464"/>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6"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1979793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beçalho + sub-titulo + fundo fotografia">
    <p:spTree>
      <p:nvGrpSpPr>
        <p:cNvPr id="1" name=""/>
        <p:cNvGrpSpPr/>
        <p:nvPr/>
      </p:nvGrpSpPr>
      <p:grpSpPr>
        <a:xfrm>
          <a:off x="0" y="0"/>
          <a:ext cx="0" cy="0"/>
          <a:chOff x="0" y="0"/>
          <a:chExt cx="0" cy="0"/>
        </a:xfrm>
      </p:grpSpPr>
      <p:sp>
        <p:nvSpPr>
          <p:cNvPr id="5" name="Rectângulo arredondado 4"/>
          <p:cNvSpPr/>
          <p:nvPr userDrawn="1"/>
        </p:nvSpPr>
        <p:spPr>
          <a:xfrm>
            <a:off x="395288" y="2420938"/>
            <a:ext cx="2592387" cy="3671887"/>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solidFill>
                <a:schemeClr val="tx1"/>
              </a:solidFill>
            </a:endParaRPr>
          </a:p>
        </p:txBody>
      </p:sp>
      <p:sp>
        <p:nvSpPr>
          <p:cNvPr id="9" name="Marcador de Posição do Texto 2"/>
          <p:cNvSpPr>
            <a:spLocks noGrp="1"/>
          </p:cNvSpPr>
          <p:nvPr>
            <p:ph type="body" idx="13"/>
          </p:nvPr>
        </p:nvSpPr>
        <p:spPr>
          <a:xfrm>
            <a:off x="3419872" y="2404110"/>
            <a:ext cx="5544616" cy="4176464"/>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11" name="Marcador de Posição do Texto 2"/>
          <p:cNvSpPr>
            <a:spLocks noGrp="1"/>
          </p:cNvSpPr>
          <p:nvPr>
            <p:ph type="body" idx="10"/>
          </p:nvPr>
        </p:nvSpPr>
        <p:spPr>
          <a:xfrm>
            <a:off x="755576" y="1742753"/>
            <a:ext cx="6624736" cy="330051"/>
          </a:xfrm>
          <a:prstGeom prst="rect">
            <a:avLst/>
          </a:prstGeom>
        </p:spPr>
        <p:txBody>
          <a:bodyPr anchor="t"/>
          <a:lstStyle>
            <a:lvl1pPr marL="0" indent="0">
              <a:buNone/>
              <a:defRPr sz="1600" b="1">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12"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2668957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anco">
    <p:spTree>
      <p:nvGrpSpPr>
        <p:cNvPr id="1" name=""/>
        <p:cNvGrpSpPr/>
        <p:nvPr/>
      </p:nvGrpSpPr>
      <p:grpSpPr>
        <a:xfrm>
          <a:off x="0" y="0"/>
          <a:ext cx="0" cy="0"/>
          <a:chOff x="0" y="0"/>
          <a:chExt cx="0" cy="0"/>
        </a:xfrm>
      </p:grpSpPr>
      <p:sp>
        <p:nvSpPr>
          <p:cNvPr id="2" name="Rectângulo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Tree>
    <p:extLst>
      <p:ext uri="{BB962C8B-B14F-4D97-AF65-F5344CB8AC3E}">
        <p14:creationId xmlns:p14="http://schemas.microsoft.com/office/powerpoint/2010/main" val="3831882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lvl1pPr>
              <a:defRPr/>
            </a:lvl1pPr>
          </a:lstStyle>
          <a:p>
            <a:pPr>
              <a:defRPr/>
            </a:pPr>
            <a:fld id="{1088BD8B-CAFE-46D3-833C-A323686D6D65}"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5000319B-2356-495D-BE82-B1707D11EB4A}" type="slidenum">
              <a:rPr lang="pt-PT"/>
              <a:pPr>
                <a:defRPr/>
              </a:pPr>
              <a:t>‹#›</a:t>
            </a:fld>
            <a:endParaRPr lang="pt-PT"/>
          </a:p>
        </p:txBody>
      </p:sp>
    </p:spTree>
    <p:extLst>
      <p:ext uri="{BB962C8B-B14F-4D97-AF65-F5344CB8AC3E}">
        <p14:creationId xmlns:p14="http://schemas.microsoft.com/office/powerpoint/2010/main" val="3673442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dirty="0" smtClean="0"/>
              <a:t>Clique para editar os estilos</a:t>
            </a:r>
          </a:p>
          <a:p>
            <a:pPr lvl="1"/>
            <a:r>
              <a:rPr lang="pt-PT" dirty="0" smtClean="0"/>
              <a:t>Segundo nível</a:t>
            </a:r>
          </a:p>
          <a:p>
            <a:pPr lvl="2"/>
            <a:r>
              <a:rPr lang="pt-PT" dirty="0" smtClean="0"/>
              <a:t>Terceiro nível</a:t>
            </a:r>
          </a:p>
          <a:p>
            <a:pPr lvl="3"/>
            <a:r>
              <a:rPr lang="pt-PT" dirty="0" smtClean="0"/>
              <a:t>Quarto nível</a:t>
            </a:r>
          </a:p>
          <a:p>
            <a:pPr lvl="4"/>
            <a:r>
              <a:rPr lang="pt-PT" dirty="0" smtClean="0"/>
              <a:t>Quinto nível</a:t>
            </a:r>
            <a:endParaRPr lang="pt-PT" dirty="0"/>
          </a:p>
        </p:txBody>
      </p:sp>
      <p:sp>
        <p:nvSpPr>
          <p:cNvPr id="4" name="Marcador de Posição da Data 3"/>
          <p:cNvSpPr>
            <a:spLocks noGrp="1"/>
          </p:cNvSpPr>
          <p:nvPr>
            <p:ph type="dt" sz="half" idx="10"/>
          </p:nvPr>
        </p:nvSpPr>
        <p:spPr/>
        <p:txBody>
          <a:bodyPr/>
          <a:lstStyle>
            <a:lvl1pPr>
              <a:defRPr/>
            </a:lvl1pPr>
          </a:lstStyle>
          <a:p>
            <a:pPr>
              <a:defRPr/>
            </a:pPr>
            <a:fld id="{730A384E-28B1-45AE-8A58-5A2125D191F9}"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88492395-2476-421E-B583-7B6F03F919B3}" type="slidenum">
              <a:rPr lang="pt-PT"/>
              <a:pPr>
                <a:defRPr/>
              </a:pPr>
              <a:t>‹#›</a:t>
            </a:fld>
            <a:endParaRPr lang="pt-PT"/>
          </a:p>
        </p:txBody>
      </p:sp>
    </p:spTree>
    <p:extLst>
      <p:ext uri="{BB962C8B-B14F-4D97-AF65-F5344CB8AC3E}">
        <p14:creationId xmlns:p14="http://schemas.microsoft.com/office/powerpoint/2010/main" val="565601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lvl1pPr>
              <a:defRPr/>
            </a:lvl1pPr>
          </a:lstStyle>
          <a:p>
            <a:pPr>
              <a:defRPr/>
            </a:pPr>
            <a:fld id="{4497360B-5407-47FE-AE77-EA55B45FDAA4}"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333A9822-3CD7-4B26-8907-9220102D666F}" type="slidenum">
              <a:rPr lang="pt-PT"/>
              <a:pPr>
                <a:defRPr/>
              </a:pPr>
              <a:t>‹#›</a:t>
            </a:fld>
            <a:endParaRPr lang="pt-PT"/>
          </a:p>
        </p:txBody>
      </p:sp>
    </p:spTree>
    <p:extLst>
      <p:ext uri="{BB962C8B-B14F-4D97-AF65-F5344CB8AC3E}">
        <p14:creationId xmlns:p14="http://schemas.microsoft.com/office/powerpoint/2010/main" val="19411062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2" Type="http://schemas.openxmlformats.org/officeDocument/2006/relationships/theme" Target="../theme/theme2.xml"/><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theme" Target="../theme/theme4.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Users\lilianafaria\Desktop\apresentacao_ppt_cabeçalho-02.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50825" y="350838"/>
            <a:ext cx="8643938"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9" r:id="rId1"/>
    <p:sldLayoutId id="2147484060" r:id="rId2"/>
    <p:sldLayoutId id="2147484084" r:id="rId3"/>
    <p:sldLayoutId id="2147484085" r:id="rId4"/>
    <p:sldLayoutId id="2147484086" r:id="rId5"/>
    <p:sldLayoutId id="2147484087" r:id="rId6"/>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Marcador de Posição do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smtClean="0"/>
              <a:t>Clique para editar o estilo</a:t>
            </a:r>
          </a:p>
        </p:txBody>
      </p:sp>
      <p:sp>
        <p:nvSpPr>
          <p:cNvPr id="2051" name="Marcador de Posição do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smtClean="0"/>
              <a:t>Clique para editar os estilos</a:t>
            </a:r>
          </a:p>
          <a:p>
            <a:pPr lvl="1"/>
            <a:r>
              <a:rPr lang="pt-PT" altLang="pt-PT" smtClean="0"/>
              <a:t>Segundo nível</a:t>
            </a:r>
          </a:p>
          <a:p>
            <a:pPr lvl="2"/>
            <a:r>
              <a:rPr lang="pt-PT" altLang="pt-PT" smtClean="0"/>
              <a:t>Terceiro nível</a:t>
            </a:r>
          </a:p>
          <a:p>
            <a:pPr lvl="3"/>
            <a:r>
              <a:rPr lang="pt-PT" altLang="pt-PT" smtClean="0"/>
              <a:t>Quarto nível</a:t>
            </a:r>
          </a:p>
          <a:p>
            <a:pPr lvl="4"/>
            <a:r>
              <a:rPr lang="pt-PT" altLang="pt-PT" smtClean="0"/>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0CDF481-5E48-4A5F-A033-5D55F5E6F1A0}" type="datetimeFigureOut">
              <a:rPr lang="pt-PT"/>
              <a:pPr>
                <a:defRPr/>
              </a:pPr>
              <a:t>05/09/16</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0FCEE8F-861D-4130-9DF4-24864938161E}"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Marcador de Posição do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smtClean="0"/>
              <a:t>Clique para editar o estilo</a:t>
            </a:r>
          </a:p>
        </p:txBody>
      </p:sp>
      <p:sp>
        <p:nvSpPr>
          <p:cNvPr id="3075" name="Marcador de Posição do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smtClean="0"/>
              <a:t>Clique para editar os estilos</a:t>
            </a:r>
          </a:p>
          <a:p>
            <a:pPr lvl="1"/>
            <a:r>
              <a:rPr lang="pt-PT" altLang="pt-PT" smtClean="0"/>
              <a:t>Segundo nível</a:t>
            </a:r>
          </a:p>
          <a:p>
            <a:pPr lvl="2"/>
            <a:r>
              <a:rPr lang="pt-PT" altLang="pt-PT" smtClean="0"/>
              <a:t>Terceiro nível</a:t>
            </a:r>
          </a:p>
          <a:p>
            <a:pPr lvl="3"/>
            <a:r>
              <a:rPr lang="pt-PT" altLang="pt-PT" smtClean="0"/>
              <a:t>Quarto nível</a:t>
            </a:r>
          </a:p>
          <a:p>
            <a:pPr lvl="4"/>
            <a:r>
              <a:rPr lang="pt-PT" altLang="pt-PT" smtClean="0"/>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C80F6EDB-C7A0-4C73-ADE8-28D7B007AFEE}" type="datetimeFigureOut">
              <a:rPr lang="pt-PT"/>
              <a:pPr>
                <a:defRPr/>
              </a:pPr>
              <a:t>05/09/16</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5F1B3203-2468-4A34-9C32-98429E0D2551}"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4072" r:id="rId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Marcador de Posição do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smtClean="0"/>
              <a:t>Clique para editar o estilo</a:t>
            </a:r>
          </a:p>
        </p:txBody>
      </p:sp>
      <p:sp>
        <p:nvSpPr>
          <p:cNvPr id="4099" name="Marcador de Posição do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smtClean="0"/>
              <a:t>Clique para editar os estilos</a:t>
            </a:r>
          </a:p>
          <a:p>
            <a:pPr lvl="1"/>
            <a:r>
              <a:rPr lang="pt-PT" altLang="pt-PT" smtClean="0"/>
              <a:t>Segundo nível</a:t>
            </a:r>
          </a:p>
          <a:p>
            <a:pPr lvl="2"/>
            <a:r>
              <a:rPr lang="pt-PT" altLang="pt-PT" smtClean="0"/>
              <a:t>Terceiro nível</a:t>
            </a:r>
          </a:p>
          <a:p>
            <a:pPr lvl="3"/>
            <a:r>
              <a:rPr lang="pt-PT" altLang="pt-PT" smtClean="0"/>
              <a:t>Quarto nível</a:t>
            </a:r>
          </a:p>
          <a:p>
            <a:pPr lvl="4"/>
            <a:r>
              <a:rPr lang="pt-PT" altLang="pt-PT" smtClean="0"/>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F60E029-9C40-4332-B390-843894B9B7B3}" type="datetimeFigureOut">
              <a:rPr lang="pt-PT"/>
              <a:pPr>
                <a:defRPr/>
              </a:pPr>
              <a:t>05/09/16</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AD1068B-4269-4DAF-AA01-1B0D6AFF9E61}"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jpe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hyperlink" Target="http://www.isaaa.org/kc/" TargetMode="External"/><Relationship Id="rId4" Type="http://schemas.openxmlformats.org/officeDocument/2006/relationships/hyperlink" Target="https://croplife.org/wp-content/uploads/pdf_files/CL_Biotech101_A4_Book_WEB_Single.compressed-min.pdf" TargetMode="External"/><Relationship Id="rId5" Type="http://schemas.openxmlformats.org/officeDocument/2006/relationships/hyperlink" Target="http://www.croplife.org/"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jpeg"/><Relationship Id="rId7"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m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938" y="0"/>
            <a:ext cx="9147176"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19" name="Grupo 5"/>
          <p:cNvGrpSpPr>
            <a:grpSpLocks/>
          </p:cNvGrpSpPr>
          <p:nvPr/>
        </p:nvGrpSpPr>
        <p:grpSpPr bwMode="auto">
          <a:xfrm>
            <a:off x="3992563" y="3840163"/>
            <a:ext cx="3622675" cy="1568450"/>
            <a:chOff x="3993230" y="3840163"/>
            <a:chExt cx="3622675" cy="1568450"/>
          </a:xfrm>
        </p:grpSpPr>
        <p:sp>
          <p:nvSpPr>
            <p:cNvPr id="7" name="Rounded Rectangle 4"/>
            <p:cNvSpPr/>
            <p:nvPr/>
          </p:nvSpPr>
          <p:spPr bwMode="auto">
            <a:xfrm>
              <a:off x="3993230" y="4332288"/>
              <a:ext cx="3622675" cy="1076325"/>
            </a:xfrm>
            <a:prstGeom prst="roundRect">
              <a:avLst>
                <a:gd name="adj" fmla="val 50000"/>
              </a:avLst>
            </a:prstGeom>
            <a:solidFill>
              <a:srgbClr val="EAEAEA">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srgbClr val="739600"/>
                </a:solidFill>
                <a:latin typeface="Lucida Sans" pitchFamily="34" charset="0"/>
              </a:endParaRPr>
            </a:p>
          </p:txBody>
        </p:sp>
        <p:sp>
          <p:nvSpPr>
            <p:cNvPr id="8" name="Freeform 5"/>
            <p:cNvSpPr/>
            <p:nvPr/>
          </p:nvSpPr>
          <p:spPr bwMode="auto">
            <a:xfrm>
              <a:off x="4629817" y="3840163"/>
              <a:ext cx="779463" cy="492125"/>
            </a:xfrm>
            <a:custGeom>
              <a:avLst/>
              <a:gdLst>
                <a:gd name="connsiteX0" fmla="*/ 0 w 936104"/>
                <a:gd name="connsiteY0" fmla="*/ 936104 h 936104"/>
                <a:gd name="connsiteX1" fmla="*/ 468052 w 936104"/>
                <a:gd name="connsiteY1" fmla="*/ 0 h 936104"/>
                <a:gd name="connsiteX2" fmla="*/ 936104 w 936104"/>
                <a:gd name="connsiteY2" fmla="*/ 936104 h 936104"/>
                <a:gd name="connsiteX3" fmla="*/ 0 w 936104"/>
                <a:gd name="connsiteY3" fmla="*/ 936104 h 936104"/>
                <a:gd name="connsiteX0" fmla="*/ 0 w 936104"/>
                <a:gd name="connsiteY0" fmla="*/ 936104 h 936104"/>
                <a:gd name="connsiteX1" fmla="*/ 468052 w 936104"/>
                <a:gd name="connsiteY1" fmla="*/ 0 h 936104"/>
                <a:gd name="connsiteX2" fmla="*/ 576064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262260 w 1224136"/>
                <a:gd name="connsiteY1" fmla="*/ 562917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936104 h 936104"/>
                <a:gd name="connsiteX5" fmla="*/ 144016 w 1368152"/>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792088 h 936104"/>
                <a:gd name="connsiteX5" fmla="*/ 144016 w 1368152"/>
                <a:gd name="connsiteY5" fmla="*/ 936104 h 936104"/>
                <a:gd name="connsiteX0" fmla="*/ 288032 w 1368152"/>
                <a:gd name="connsiteY0" fmla="*/ 720080 h 792088"/>
                <a:gd name="connsiteX1" fmla="*/ 0 w 1368152"/>
                <a:gd name="connsiteY1" fmla="*/ 720080 h 792088"/>
                <a:gd name="connsiteX2" fmla="*/ 612068 w 1368152"/>
                <a:gd name="connsiteY2" fmla="*/ 0 h 792088"/>
                <a:gd name="connsiteX3" fmla="*/ 1368152 w 1368152"/>
                <a:gd name="connsiteY3" fmla="*/ 720080 h 792088"/>
                <a:gd name="connsiteX4" fmla="*/ 1080120 w 1368152"/>
                <a:gd name="connsiteY4" fmla="*/ 792088 h 792088"/>
                <a:gd name="connsiteX5" fmla="*/ 288032 w 1368152"/>
                <a:gd name="connsiteY5" fmla="*/ 720080 h 792088"/>
                <a:gd name="connsiteX0" fmla="*/ 288032 w 1368152"/>
                <a:gd name="connsiteY0" fmla="*/ 720080 h 720080"/>
                <a:gd name="connsiteX1" fmla="*/ 0 w 1368152"/>
                <a:gd name="connsiteY1" fmla="*/ 720080 h 720080"/>
                <a:gd name="connsiteX2" fmla="*/ 612068 w 1368152"/>
                <a:gd name="connsiteY2" fmla="*/ 0 h 720080"/>
                <a:gd name="connsiteX3" fmla="*/ 1368152 w 1368152"/>
                <a:gd name="connsiteY3" fmla="*/ 720080 h 720080"/>
                <a:gd name="connsiteX4" fmla="*/ 1080120 w 1368152"/>
                <a:gd name="connsiteY4" fmla="*/ 720080 h 720080"/>
                <a:gd name="connsiteX5" fmla="*/ 288032 w 1368152"/>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654618 h 654618"/>
                <a:gd name="connsiteX1" fmla="*/ 0 w 1571084"/>
                <a:gd name="connsiteY1" fmla="*/ 654618 h 654618"/>
                <a:gd name="connsiteX2" fmla="*/ 785542 w 1571084"/>
                <a:gd name="connsiteY2" fmla="*/ 0 h 654618"/>
                <a:gd name="connsiteX3" fmla="*/ 1571084 w 1571084"/>
                <a:gd name="connsiteY3" fmla="*/ 654618 h 654618"/>
                <a:gd name="connsiteX4" fmla="*/ 1283052 w 1571084"/>
                <a:gd name="connsiteY4" fmla="*/ 654618 h 654618"/>
                <a:gd name="connsiteX5" fmla="*/ 490964 w 1571084"/>
                <a:gd name="connsiteY5" fmla="*/ 6546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084" h="654618">
                  <a:moveTo>
                    <a:pt x="490964" y="654618"/>
                  </a:moveTo>
                  <a:lnTo>
                    <a:pt x="0" y="654618"/>
                  </a:lnTo>
                  <a:cubicBezTo>
                    <a:pt x="564304" y="570686"/>
                    <a:pt x="728760" y="188836"/>
                    <a:pt x="785542" y="0"/>
                  </a:cubicBezTo>
                  <a:cubicBezTo>
                    <a:pt x="821546" y="192021"/>
                    <a:pt x="962746" y="569967"/>
                    <a:pt x="1571084" y="654618"/>
                  </a:cubicBezTo>
                  <a:lnTo>
                    <a:pt x="1283052" y="654618"/>
                  </a:lnTo>
                  <a:lnTo>
                    <a:pt x="490964" y="654618"/>
                  </a:lnTo>
                  <a:close/>
                </a:path>
              </a:pathLst>
            </a:custGeom>
            <a:solidFill>
              <a:srgbClr val="EAEAEA">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t>                </a:t>
              </a:r>
            </a:p>
          </p:txBody>
        </p:sp>
      </p:grpSp>
      <p:sp>
        <p:nvSpPr>
          <p:cNvPr id="9220" name="CaixaDeTexto 3"/>
          <p:cNvSpPr txBox="1">
            <a:spLocks noChangeArrowheads="1"/>
          </p:cNvSpPr>
          <p:nvPr/>
        </p:nvSpPr>
        <p:spPr bwMode="auto">
          <a:xfrm>
            <a:off x="352424" y="1004535"/>
            <a:ext cx="637981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pt-PT" altLang="pt-PT" sz="3600" b="1" dirty="0" err="1" smtClean="0">
                <a:solidFill>
                  <a:schemeClr val="bg1"/>
                </a:solidFill>
              </a:rPr>
              <a:t>Plant</a:t>
            </a:r>
            <a:r>
              <a:rPr lang="pt-PT" altLang="pt-PT" sz="3600" b="1" dirty="0" smtClean="0">
                <a:solidFill>
                  <a:schemeClr val="bg1"/>
                </a:solidFill>
              </a:rPr>
              <a:t> </a:t>
            </a:r>
            <a:r>
              <a:rPr lang="pt-PT" altLang="pt-PT" sz="3200" b="1" dirty="0" err="1" smtClean="0">
                <a:solidFill>
                  <a:schemeClr val="bg1"/>
                </a:solidFill>
              </a:rPr>
              <a:t>Biotechnology</a:t>
            </a:r>
            <a:r>
              <a:rPr lang="pt-PT" altLang="pt-PT" sz="3200" b="1" dirty="0" smtClean="0">
                <a:solidFill>
                  <a:schemeClr val="bg1"/>
                </a:solidFill>
              </a:rPr>
              <a:t>: </a:t>
            </a:r>
          </a:p>
          <a:p>
            <a:pPr algn="r" eaLnBrk="1" hangingPunct="1"/>
            <a:r>
              <a:rPr lang="pt-PT" altLang="pt-PT" sz="3200" i="1" dirty="0" smtClean="0">
                <a:solidFill>
                  <a:schemeClr val="bg1"/>
                </a:solidFill>
              </a:rPr>
              <a:t>- </a:t>
            </a:r>
            <a:r>
              <a:rPr lang="pt-PT" altLang="pt-PT" sz="3200" i="1" dirty="0" err="1" smtClean="0">
                <a:solidFill>
                  <a:schemeClr val="bg1"/>
                </a:solidFill>
              </a:rPr>
              <a:t>why</a:t>
            </a:r>
            <a:r>
              <a:rPr lang="pt-PT" altLang="pt-PT" sz="3200" i="1" dirty="0" smtClean="0">
                <a:solidFill>
                  <a:schemeClr val="bg1"/>
                </a:solidFill>
              </a:rPr>
              <a:t> </a:t>
            </a:r>
            <a:r>
              <a:rPr lang="pt-PT" altLang="pt-PT" sz="3200" i="1" dirty="0" err="1" smtClean="0">
                <a:solidFill>
                  <a:schemeClr val="bg1"/>
                </a:solidFill>
              </a:rPr>
              <a:t>and</a:t>
            </a:r>
            <a:r>
              <a:rPr lang="pt-PT" altLang="pt-PT" sz="3200" i="1" dirty="0" smtClean="0">
                <a:solidFill>
                  <a:schemeClr val="bg1"/>
                </a:solidFill>
              </a:rPr>
              <a:t> </a:t>
            </a:r>
            <a:r>
              <a:rPr lang="pt-PT" altLang="pt-PT" sz="3200" i="1" dirty="0" err="1" smtClean="0">
                <a:solidFill>
                  <a:schemeClr val="bg1"/>
                </a:solidFill>
              </a:rPr>
              <a:t>how</a:t>
            </a:r>
            <a:r>
              <a:rPr lang="pt-PT" altLang="pt-PT" sz="3200" i="1" dirty="0" smtClean="0">
                <a:solidFill>
                  <a:schemeClr val="bg1"/>
                </a:solidFill>
              </a:rPr>
              <a:t>...</a:t>
            </a:r>
            <a:endParaRPr lang="pt-PT" altLang="pt-PT" sz="3200" i="1" dirty="0">
              <a:solidFill>
                <a:schemeClr val="bg1"/>
              </a:solidFill>
            </a:endParaRPr>
          </a:p>
        </p:txBody>
      </p:sp>
      <p:pic>
        <p:nvPicPr>
          <p:cNvPr id="9221" name="Picture 7" descr="C:\Users\lilianafaria\Desktop\site.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938" y="2924175"/>
            <a:ext cx="249237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Z:\Geral\ITQB  Logo\png\png_site\logo_itqb_nova_hor.pn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l="7185" t="29002" r="7339" b="30137"/>
          <a:stretch/>
        </p:blipFill>
        <p:spPr bwMode="auto">
          <a:xfrm>
            <a:off x="4471752" y="4420177"/>
            <a:ext cx="2664296" cy="900545"/>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upo 12"/>
          <p:cNvGrpSpPr/>
          <p:nvPr/>
        </p:nvGrpSpPr>
        <p:grpSpPr>
          <a:xfrm>
            <a:off x="-5410" y="5675359"/>
            <a:ext cx="1916925" cy="360040"/>
            <a:chOff x="5075023" y="1772816"/>
            <a:chExt cx="1545707" cy="360040"/>
          </a:xfrm>
        </p:grpSpPr>
        <p:sp>
          <p:nvSpPr>
            <p:cNvPr id="22" name="Oval 21"/>
            <p:cNvSpPr/>
            <p:nvPr/>
          </p:nvSpPr>
          <p:spPr>
            <a:xfrm>
              <a:off x="6286248" y="1772816"/>
              <a:ext cx="334482" cy="3600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3" name="Rectângulo 13"/>
            <p:cNvSpPr/>
            <p:nvPr/>
          </p:nvSpPr>
          <p:spPr>
            <a:xfrm>
              <a:off x="5075023" y="1772816"/>
              <a:ext cx="1368152" cy="3600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solidFill>
                    <a:schemeClr val="tx1">
                      <a:lumMod val="65000"/>
                      <a:lumOff val="35000"/>
                    </a:schemeClr>
                  </a:solidFill>
                </a:rPr>
                <a:t>  Hélia Sales</a:t>
              </a:r>
              <a:endParaRPr lang="pt-PT" b="1" dirty="0">
                <a:solidFill>
                  <a:schemeClr val="tx1">
                    <a:lumMod val="65000"/>
                    <a:lumOff val="35000"/>
                  </a:schemeClr>
                </a:solidFill>
              </a:endParaRPr>
            </a:p>
          </p:txBody>
        </p:sp>
      </p:grpSp>
      <p:grpSp>
        <p:nvGrpSpPr>
          <p:cNvPr id="24" name="Grupo 11"/>
          <p:cNvGrpSpPr/>
          <p:nvPr/>
        </p:nvGrpSpPr>
        <p:grpSpPr>
          <a:xfrm>
            <a:off x="-8336" y="6118149"/>
            <a:ext cx="5660456" cy="753962"/>
            <a:chOff x="5077532" y="1783558"/>
            <a:chExt cx="991219" cy="360040"/>
          </a:xfrm>
        </p:grpSpPr>
        <p:sp>
          <p:nvSpPr>
            <p:cNvPr id="25" name="Oval 24"/>
            <p:cNvSpPr/>
            <p:nvPr/>
          </p:nvSpPr>
          <p:spPr>
            <a:xfrm>
              <a:off x="5943100" y="1783558"/>
              <a:ext cx="125651" cy="3600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6" name="Rectângulo 16"/>
            <p:cNvSpPr/>
            <p:nvPr/>
          </p:nvSpPr>
          <p:spPr>
            <a:xfrm>
              <a:off x="5077532" y="1783558"/>
              <a:ext cx="934466" cy="3600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000" b="1" dirty="0" smtClean="0">
                  <a:solidFill>
                    <a:schemeClr val="tx1">
                      <a:lumMod val="65000"/>
                      <a:lumOff val="35000"/>
                    </a:schemeClr>
                  </a:solidFill>
                </a:rPr>
                <a:t>  </a:t>
              </a:r>
              <a:endParaRPr lang="pt-PT" sz="2000" b="1" dirty="0">
                <a:solidFill>
                  <a:schemeClr val="tx1">
                    <a:lumMod val="65000"/>
                    <a:lumOff val="35000"/>
                  </a:schemeClr>
                </a:solidFill>
              </a:endParaRPr>
            </a:p>
          </p:txBody>
        </p:sp>
      </p:grpSp>
      <p:sp>
        <p:nvSpPr>
          <p:cNvPr id="27" name="Rectângulo 1"/>
          <p:cNvSpPr/>
          <p:nvPr/>
        </p:nvSpPr>
        <p:spPr>
          <a:xfrm>
            <a:off x="182994" y="6144281"/>
            <a:ext cx="5613142" cy="738664"/>
          </a:xfrm>
          <a:prstGeom prst="rect">
            <a:avLst/>
          </a:prstGeom>
        </p:spPr>
        <p:txBody>
          <a:bodyPr wrap="square">
            <a:spAutoFit/>
          </a:bodyPr>
          <a:lstStyle/>
          <a:p>
            <a:r>
              <a:rPr lang="en-US" sz="1400" b="1" dirty="0" smtClean="0">
                <a:solidFill>
                  <a:schemeClr val="tx1">
                    <a:lumMod val="65000"/>
                    <a:lumOff val="35000"/>
                  </a:schemeClr>
                </a:solidFill>
              </a:rPr>
              <a:t>“Plants for Life” International </a:t>
            </a:r>
            <a:r>
              <a:rPr lang="en-US" sz="1400" b="1" dirty="0">
                <a:solidFill>
                  <a:schemeClr val="tx1">
                    <a:lumMod val="65000"/>
                    <a:lumOff val="35000"/>
                  </a:schemeClr>
                </a:solidFill>
              </a:rPr>
              <a:t>PhD </a:t>
            </a:r>
            <a:r>
              <a:rPr lang="en-US" sz="1400" b="1" dirty="0" smtClean="0">
                <a:solidFill>
                  <a:schemeClr val="tx1">
                    <a:lumMod val="65000"/>
                    <a:lumOff val="35000"/>
                  </a:schemeClr>
                </a:solidFill>
              </a:rPr>
              <a:t>Program</a:t>
            </a:r>
            <a:r>
              <a:rPr lang="en-US" sz="1400" b="1" dirty="0">
                <a:solidFill>
                  <a:schemeClr val="tx1">
                    <a:lumMod val="65000"/>
                    <a:lumOff val="35000"/>
                  </a:schemeClr>
                </a:solidFill>
              </a:rPr>
              <a:t> </a:t>
            </a:r>
            <a:r>
              <a:rPr lang="en-US" sz="1400" b="1" dirty="0" smtClean="0">
                <a:solidFill>
                  <a:schemeClr val="tx1">
                    <a:lumMod val="65000"/>
                    <a:lumOff val="35000"/>
                  </a:schemeClr>
                </a:solidFill>
              </a:rPr>
              <a:t>– 2016 </a:t>
            </a:r>
          </a:p>
          <a:p>
            <a:r>
              <a:rPr lang="en-US" sz="1400" b="1" dirty="0" smtClean="0">
                <a:solidFill>
                  <a:schemeClr val="tx1">
                    <a:lumMod val="65000"/>
                    <a:lumOff val="35000"/>
                  </a:schemeClr>
                </a:solidFill>
              </a:rPr>
              <a:t>(course “Plant </a:t>
            </a:r>
            <a:r>
              <a:rPr lang="en-US" sz="1400" b="1" dirty="0">
                <a:solidFill>
                  <a:schemeClr val="tx1">
                    <a:lumMod val="65000"/>
                    <a:lumOff val="35000"/>
                  </a:schemeClr>
                </a:solidFill>
              </a:rPr>
              <a:t>Biotechnology for Sustainability and Global </a:t>
            </a:r>
            <a:r>
              <a:rPr lang="en-US" sz="1400" b="1" dirty="0" smtClean="0">
                <a:solidFill>
                  <a:schemeClr val="tx1">
                    <a:lumMod val="65000"/>
                    <a:lumOff val="35000"/>
                  </a:schemeClr>
                </a:solidFill>
              </a:rPr>
              <a:t>Economy”)</a:t>
            </a:r>
            <a:endParaRPr lang="en-US" sz="1400" b="1" dirty="0">
              <a:solidFill>
                <a:schemeClr val="tx1">
                  <a:lumMod val="65000"/>
                  <a:lumOff val="35000"/>
                </a:schemeClr>
              </a:solidFill>
            </a:endParaRPr>
          </a:p>
          <a:p>
            <a:r>
              <a:rPr lang="en-US" sz="1400" b="1" dirty="0">
                <a:solidFill>
                  <a:schemeClr val="tx1">
                    <a:lumMod val="65000"/>
                    <a:lumOff val="35000"/>
                  </a:schemeClr>
                </a:solidFill>
              </a:rPr>
              <a:t> </a:t>
            </a:r>
            <a:endParaRPr lang="pt-PT" sz="1400" b="1" dirty="0">
              <a:solidFill>
                <a:schemeClr val="tx1">
                  <a:lumMod val="65000"/>
                  <a:lumOff val="35000"/>
                </a:schemeClr>
              </a:solidFill>
            </a:endParaRPr>
          </a:p>
        </p:txBody>
      </p:sp>
      <p:pic>
        <p:nvPicPr>
          <p:cNvPr id="16" name="Picture 2" descr="http://www.itqb.unl.pt/education/phd-plantsforlife/banner-phd-plants-for-life-beta.jp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8348200" y="6039473"/>
            <a:ext cx="832312" cy="847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8144" y="1427931"/>
            <a:ext cx="2549878" cy="365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upo 4"/>
          <p:cNvGrpSpPr/>
          <p:nvPr/>
        </p:nvGrpSpPr>
        <p:grpSpPr>
          <a:xfrm>
            <a:off x="250825" y="1767620"/>
            <a:ext cx="5295804" cy="1516544"/>
            <a:chOff x="971600" y="1767620"/>
            <a:chExt cx="3673292" cy="1516544"/>
          </a:xfrm>
        </p:grpSpPr>
        <p:sp>
          <p:nvSpPr>
            <p:cNvPr id="7" name="Chamada com Linha 2 6"/>
            <p:cNvSpPr/>
            <p:nvPr/>
          </p:nvSpPr>
          <p:spPr>
            <a:xfrm flipH="1">
              <a:off x="979190" y="1767620"/>
              <a:ext cx="3665702" cy="1516544"/>
            </a:xfrm>
            <a:prstGeom prst="borderCallout2">
              <a:avLst>
                <a:gd name="adj1" fmla="val 16238"/>
                <a:gd name="adj2" fmla="val -2615"/>
                <a:gd name="adj3" fmla="val 17494"/>
                <a:gd name="adj4" fmla="val -9515"/>
                <a:gd name="adj5" fmla="val 42221"/>
                <a:gd name="adj6" fmla="val -11960"/>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CaixaDeTexto 1"/>
            <p:cNvSpPr txBox="1"/>
            <p:nvPr/>
          </p:nvSpPr>
          <p:spPr>
            <a:xfrm>
              <a:off x="971600" y="1806835"/>
              <a:ext cx="3643942" cy="1477328"/>
            </a:xfrm>
            <a:prstGeom prst="rect">
              <a:avLst/>
            </a:prstGeom>
            <a:noFill/>
          </p:spPr>
          <p:txBody>
            <a:bodyPr wrap="square" rtlCol="0">
              <a:spAutoFit/>
            </a:bodyPr>
            <a:lstStyle/>
            <a:p>
              <a:pPr algn="just"/>
              <a:r>
                <a:rPr lang="en-GB" b="1" dirty="0" smtClean="0"/>
                <a:t>Progress rural communities</a:t>
              </a:r>
            </a:p>
            <a:p>
              <a:pPr algn="just"/>
              <a:endParaRPr lang="en-GB" dirty="0" smtClean="0"/>
            </a:p>
            <a:p>
              <a:pPr algn="just"/>
              <a:r>
                <a:rPr lang="en-GB" dirty="0" smtClean="0"/>
                <a:t>Biotech crops such as maize and soybean increase farm incomes and food security, while</a:t>
              </a:r>
              <a:br>
                <a:rPr lang="en-GB" dirty="0" smtClean="0"/>
              </a:br>
              <a:r>
                <a:rPr lang="en-GB" dirty="0" smtClean="0"/>
                <a:t>alleviating poverty</a:t>
              </a:r>
              <a:endParaRPr lang="en-GB" dirty="0"/>
            </a:p>
          </p:txBody>
        </p:sp>
      </p:grpSp>
      <p:grpSp>
        <p:nvGrpSpPr>
          <p:cNvPr id="4" name="Grupo 3"/>
          <p:cNvGrpSpPr/>
          <p:nvPr/>
        </p:nvGrpSpPr>
        <p:grpSpPr>
          <a:xfrm>
            <a:off x="864936" y="3573016"/>
            <a:ext cx="4203530" cy="1516544"/>
            <a:chOff x="944534" y="3717032"/>
            <a:chExt cx="4203530" cy="1516544"/>
          </a:xfrm>
        </p:grpSpPr>
        <p:sp>
          <p:nvSpPr>
            <p:cNvPr id="11" name="Chamada com Linha 2 10"/>
            <p:cNvSpPr/>
            <p:nvPr/>
          </p:nvSpPr>
          <p:spPr>
            <a:xfrm flipH="1">
              <a:off x="944534" y="3717032"/>
              <a:ext cx="4168874" cy="1516544"/>
            </a:xfrm>
            <a:prstGeom prst="borderCallout2">
              <a:avLst>
                <a:gd name="adj1" fmla="val 16238"/>
                <a:gd name="adj2" fmla="val -2615"/>
                <a:gd name="adj3" fmla="val 17163"/>
                <a:gd name="adj4" fmla="val -10415"/>
                <a:gd name="adj5" fmla="val -5996"/>
                <a:gd name="adj6" fmla="val -23773"/>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9" name="Rectângulo 8"/>
            <p:cNvSpPr/>
            <p:nvPr/>
          </p:nvSpPr>
          <p:spPr>
            <a:xfrm>
              <a:off x="979190" y="3756248"/>
              <a:ext cx="4168874" cy="1200329"/>
            </a:xfrm>
            <a:prstGeom prst="rect">
              <a:avLst/>
            </a:prstGeom>
          </p:spPr>
          <p:txBody>
            <a:bodyPr wrap="square">
              <a:spAutoFit/>
            </a:bodyPr>
            <a:lstStyle/>
            <a:p>
              <a:pPr algn="just"/>
              <a:r>
                <a:rPr lang="en-GB" b="1" dirty="0" smtClean="0"/>
                <a:t>Preservation of natural habitats</a:t>
              </a:r>
            </a:p>
            <a:p>
              <a:pPr algn="just"/>
              <a:endParaRPr lang="en-GB" b="1" dirty="0" smtClean="0"/>
            </a:p>
            <a:p>
              <a:r>
                <a:rPr lang="en-GB" dirty="0" smtClean="0"/>
                <a:t>By helping farmers to grow more on less land, natural habitats are better preserved</a:t>
              </a:r>
              <a:endParaRPr lang="en-GB" dirty="0"/>
            </a:p>
          </p:txBody>
        </p:sp>
      </p:grpSp>
      <p:sp>
        <p:nvSpPr>
          <p:cNvPr id="14" name="Título 4"/>
          <p:cNvSpPr>
            <a:spLocks noGrp="1"/>
          </p:cNvSpPr>
          <p:nvPr>
            <p:ph type="title"/>
          </p:nvPr>
        </p:nvSpPr>
        <p:spPr bwMode="auto">
          <a:xfrm>
            <a:off x="755650" y="549275"/>
            <a:ext cx="6480175" cy="503238"/>
          </a:xfrm>
          <a:extLst/>
        </p:spPr>
        <p:txBody>
          <a:bodyPr wrap="square" numCol="1" anchorCtr="0" compatLnSpc="1">
            <a:prstTxWarp prst="textNoShape">
              <a:avLst/>
            </a:prstTxWarp>
          </a:bodyPr>
          <a:lstStyle/>
          <a:p>
            <a:pPr eaLnBrk="1" hangingPunct="1">
              <a:defRPr/>
            </a:pPr>
            <a:r>
              <a:rPr lang="pt-PT" dirty="0" err="1" smtClean="0"/>
              <a:t>Plant</a:t>
            </a:r>
            <a:r>
              <a:rPr lang="pt-PT" dirty="0" smtClean="0"/>
              <a:t> </a:t>
            </a:r>
            <a:r>
              <a:rPr lang="pt-PT" dirty="0" err="1" smtClean="0"/>
              <a:t>Biotechnology</a:t>
            </a:r>
            <a:r>
              <a:rPr lang="pt-PT" dirty="0" smtClean="0"/>
              <a:t>- </a:t>
            </a:r>
            <a:r>
              <a:rPr lang="pt-PT" dirty="0" err="1" smtClean="0"/>
              <a:t>benefiting</a:t>
            </a:r>
            <a:r>
              <a:rPr lang="pt-PT" dirty="0" smtClean="0"/>
              <a:t> </a:t>
            </a:r>
            <a:r>
              <a:rPr lang="pt-PT" dirty="0" err="1" smtClean="0"/>
              <a:t>our</a:t>
            </a:r>
            <a:r>
              <a:rPr lang="pt-PT" dirty="0" smtClean="0"/>
              <a:t> </a:t>
            </a:r>
            <a:r>
              <a:rPr lang="pt-PT" dirty="0" err="1" smtClean="0"/>
              <a:t>world</a:t>
            </a:r>
            <a:endParaRPr lang="pt-PT" dirty="0" smtClean="0"/>
          </a:p>
        </p:txBody>
      </p:sp>
      <p:grpSp>
        <p:nvGrpSpPr>
          <p:cNvPr id="6" name="Grupo 5"/>
          <p:cNvGrpSpPr/>
          <p:nvPr/>
        </p:nvGrpSpPr>
        <p:grpSpPr>
          <a:xfrm>
            <a:off x="1619670" y="5348004"/>
            <a:ext cx="6912769" cy="1303446"/>
            <a:chOff x="4670115" y="5233576"/>
            <a:chExt cx="3511204" cy="1516543"/>
          </a:xfrm>
        </p:grpSpPr>
        <p:sp>
          <p:nvSpPr>
            <p:cNvPr id="12" name="Rectângulo 11"/>
            <p:cNvSpPr/>
            <p:nvPr/>
          </p:nvSpPr>
          <p:spPr>
            <a:xfrm>
              <a:off x="4707076" y="5293626"/>
              <a:ext cx="3474243" cy="1396568"/>
            </a:xfrm>
            <a:prstGeom prst="rect">
              <a:avLst/>
            </a:prstGeom>
          </p:spPr>
          <p:txBody>
            <a:bodyPr wrap="square">
              <a:spAutoFit/>
            </a:bodyPr>
            <a:lstStyle/>
            <a:p>
              <a:pPr algn="just"/>
              <a:r>
                <a:rPr lang="en-GB" b="1" dirty="0" smtClean="0"/>
                <a:t>Reduce damage to the environment</a:t>
              </a:r>
            </a:p>
            <a:p>
              <a:pPr algn="just"/>
              <a:endParaRPr lang="en-GB" b="1" dirty="0" smtClean="0"/>
            </a:p>
            <a:p>
              <a:r>
                <a:rPr lang="en-GB" dirty="0" smtClean="0"/>
                <a:t>Herbicide-tolerant crops like glyphosate-resistant corn, cotton and soybean reduce the need for tillage, helping to keep carbon in the soil</a:t>
              </a:r>
              <a:endParaRPr lang="en-GB" b="1" dirty="0"/>
            </a:p>
          </p:txBody>
        </p:sp>
        <p:sp>
          <p:nvSpPr>
            <p:cNvPr id="13" name="Chamada com Linha 2 12"/>
            <p:cNvSpPr/>
            <p:nvPr/>
          </p:nvSpPr>
          <p:spPr>
            <a:xfrm flipH="1">
              <a:off x="4670115" y="5233576"/>
              <a:ext cx="3511203" cy="1516543"/>
            </a:xfrm>
            <a:prstGeom prst="borderCallout2">
              <a:avLst>
                <a:gd name="adj1" fmla="val 16238"/>
                <a:gd name="adj2" fmla="val -2615"/>
                <a:gd name="adj3" fmla="val 15827"/>
                <a:gd name="adj4" fmla="val -4674"/>
                <a:gd name="adj5" fmla="val -42839"/>
                <a:gd name="adj6" fmla="val 4231"/>
              </a:avLst>
            </a:prstGeom>
            <a:noFill/>
          </p:spPr>
          <p:style>
            <a:lnRef idx="2">
              <a:schemeClr val="accent3"/>
            </a:lnRef>
            <a:fillRef idx="1">
              <a:schemeClr val="lt1"/>
            </a:fillRef>
            <a:effectRef idx="0">
              <a:schemeClr val="accent3"/>
            </a:effectRef>
            <a:fontRef idx="minor">
              <a:schemeClr val="dk1"/>
            </a:fontRef>
          </p:style>
          <p:txBody>
            <a:bodyPr rtlCol="0" anchor="ctr"/>
            <a:lstStyle/>
            <a:p>
              <a:pPr algn="just"/>
              <a:endParaRPr lang="en-GB"/>
            </a:p>
          </p:txBody>
        </p:sp>
      </p:grpSp>
    </p:spTree>
    <p:extLst>
      <p:ext uri="{BB962C8B-B14F-4D97-AF65-F5344CB8AC3E}">
        <p14:creationId xmlns:p14="http://schemas.microsoft.com/office/powerpoint/2010/main" val="28597587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ângulo 7"/>
          <p:cNvSpPr/>
          <p:nvPr/>
        </p:nvSpPr>
        <p:spPr>
          <a:xfrm>
            <a:off x="2195736" y="2976041"/>
            <a:ext cx="5886400" cy="707886"/>
          </a:xfrm>
          <a:prstGeom prst="rect">
            <a:avLst/>
          </a:prstGeom>
        </p:spPr>
        <p:txBody>
          <a:bodyPr wrap="square">
            <a:spAutoFit/>
          </a:bodyPr>
          <a:lstStyle/>
          <a:p>
            <a:pPr algn="just"/>
            <a:endParaRPr lang="pt-PT" sz="2000" dirty="0"/>
          </a:p>
          <a:p>
            <a:pPr algn="just"/>
            <a:r>
              <a:rPr lang="pt-PT" sz="2000" dirty="0" err="1" smtClean="0"/>
              <a:t>Nitrogen</a:t>
            </a:r>
            <a:r>
              <a:rPr lang="pt-PT" sz="2000" dirty="0" smtClean="0"/>
              <a:t>-use </a:t>
            </a:r>
            <a:r>
              <a:rPr lang="pt-PT" sz="2000" dirty="0" err="1" smtClean="0"/>
              <a:t>efficient</a:t>
            </a:r>
            <a:endParaRPr lang="pt-PT" sz="2000" dirty="0"/>
          </a:p>
        </p:txBody>
      </p:sp>
      <p:sp>
        <p:nvSpPr>
          <p:cNvPr id="4" name="Título 3"/>
          <p:cNvSpPr>
            <a:spLocks noGrp="1"/>
          </p:cNvSpPr>
          <p:nvPr>
            <p:ph type="title"/>
          </p:nvPr>
        </p:nvSpPr>
        <p:spPr/>
        <p:txBody>
          <a:bodyPr/>
          <a:lstStyle/>
          <a:p>
            <a:r>
              <a:rPr lang="pt-PT" dirty="0" smtClean="0"/>
              <a:t>Some </a:t>
            </a:r>
            <a:r>
              <a:rPr lang="pt-PT" dirty="0" err="1" smtClean="0"/>
              <a:t>further</a:t>
            </a:r>
            <a:r>
              <a:rPr lang="pt-PT" dirty="0" smtClean="0"/>
              <a:t> </a:t>
            </a:r>
            <a:r>
              <a:rPr lang="pt-PT" dirty="0" err="1" smtClean="0"/>
              <a:t>improvements</a:t>
            </a:r>
            <a:r>
              <a:rPr lang="pt-PT" dirty="0" smtClean="0"/>
              <a:t> </a:t>
            </a:r>
            <a:r>
              <a:rPr lang="pt-PT" dirty="0" err="1" smtClean="0"/>
              <a:t>urgently</a:t>
            </a:r>
            <a:r>
              <a:rPr lang="pt-PT" dirty="0" smtClean="0"/>
              <a:t> </a:t>
            </a:r>
            <a:r>
              <a:rPr lang="pt-PT" dirty="0" err="1" smtClean="0"/>
              <a:t>needed</a:t>
            </a:r>
            <a:endParaRPr lang="pt-PT" dirty="0"/>
          </a:p>
        </p:txBody>
      </p:sp>
      <p:sp>
        <p:nvSpPr>
          <p:cNvPr id="5" name="Marcador de Posição do Texto 1"/>
          <p:cNvSpPr>
            <a:spLocks noGrp="1"/>
          </p:cNvSpPr>
          <p:nvPr>
            <p:ph type="body" idx="10"/>
          </p:nvPr>
        </p:nvSpPr>
        <p:spPr>
          <a:xfrm>
            <a:off x="683569" y="1886769"/>
            <a:ext cx="7920880" cy="1254199"/>
          </a:xfrm>
        </p:spPr>
        <p:txBody>
          <a:bodyPr/>
          <a:lstStyle/>
          <a:p>
            <a:pPr>
              <a:spcBef>
                <a:spcPct val="30000"/>
              </a:spcBef>
              <a:defRPr/>
            </a:pPr>
            <a:r>
              <a:rPr lang="en-US" sz="2000" b="0" dirty="0">
                <a:solidFill>
                  <a:schemeClr val="tx1"/>
                </a:solidFill>
              </a:rPr>
              <a:t>Despite all </a:t>
            </a:r>
            <a:r>
              <a:rPr lang="en-US" sz="2000" b="0" dirty="0" smtClean="0">
                <a:solidFill>
                  <a:schemeClr val="tx1"/>
                </a:solidFill>
              </a:rPr>
              <a:t>biotechnology solutions, there is still an urgent </a:t>
            </a:r>
            <a:r>
              <a:rPr lang="en-US" sz="2000" b="0" dirty="0">
                <a:solidFill>
                  <a:schemeClr val="tx1"/>
                </a:solidFill>
              </a:rPr>
              <a:t>need of </a:t>
            </a:r>
            <a:r>
              <a:rPr lang="en-US" sz="2000" dirty="0">
                <a:solidFill>
                  <a:schemeClr val="tx1"/>
                </a:solidFill>
              </a:rPr>
              <a:t>new varieties </a:t>
            </a:r>
            <a:r>
              <a:rPr lang="en-US" sz="2000" b="0" dirty="0" smtClean="0">
                <a:solidFill>
                  <a:schemeClr val="tx1"/>
                </a:solidFill>
              </a:rPr>
              <a:t>with increasing resilience to adverse environments, </a:t>
            </a:r>
            <a:r>
              <a:rPr lang="en-US" sz="2000" b="0" dirty="0">
                <a:solidFill>
                  <a:schemeClr val="tx1"/>
                </a:solidFill>
              </a:rPr>
              <a:t>resulting in increased productivity, profitability and </a:t>
            </a:r>
            <a:r>
              <a:rPr lang="en-US" sz="2000" b="0" dirty="0" smtClean="0">
                <a:solidFill>
                  <a:schemeClr val="tx1"/>
                </a:solidFill>
              </a:rPr>
              <a:t>sustainability, as for instance:</a:t>
            </a:r>
            <a:endParaRPr lang="en-US" sz="2000" b="0" dirty="0">
              <a:solidFill>
                <a:schemeClr val="tx1"/>
              </a:solidFill>
            </a:endParaRPr>
          </a:p>
        </p:txBody>
      </p:sp>
      <p:pic>
        <p:nvPicPr>
          <p:cNvPr id="9" name="Picture 3"/>
          <p:cNvPicPr>
            <a:picLocks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421904" y="3909200"/>
            <a:ext cx="720000" cy="7200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421904" y="4785264"/>
            <a:ext cx="720000" cy="7200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1421904" y="5661328"/>
            <a:ext cx="720000" cy="7200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www.iconesgratis.net/imagens/setas_2550_Fleche_Haut.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421904" y="3033136"/>
            <a:ext cx="720000"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ângulo 1"/>
          <p:cNvSpPr/>
          <p:nvPr/>
        </p:nvSpPr>
        <p:spPr>
          <a:xfrm>
            <a:off x="2195736" y="4158948"/>
            <a:ext cx="6408712" cy="400110"/>
          </a:xfrm>
          <a:prstGeom prst="rect">
            <a:avLst/>
          </a:prstGeom>
        </p:spPr>
        <p:txBody>
          <a:bodyPr wrap="square">
            <a:spAutoFit/>
          </a:bodyPr>
          <a:lstStyle/>
          <a:p>
            <a:r>
              <a:rPr lang="pt-PT" sz="2000" dirty="0" err="1"/>
              <a:t>T</a:t>
            </a:r>
            <a:r>
              <a:rPr lang="pt-PT" sz="2000" dirty="0" err="1" smtClean="0"/>
              <a:t>olerant</a:t>
            </a:r>
            <a:r>
              <a:rPr lang="pt-PT" sz="2000" dirty="0" smtClean="0"/>
              <a:t> to </a:t>
            </a:r>
            <a:r>
              <a:rPr lang="pt-PT" sz="2000" dirty="0" err="1" smtClean="0"/>
              <a:t>environmental</a:t>
            </a:r>
            <a:r>
              <a:rPr lang="pt-PT" sz="2000" dirty="0" smtClean="0"/>
              <a:t> stress (</a:t>
            </a:r>
            <a:r>
              <a:rPr lang="pt-PT" sz="2000" dirty="0" err="1" smtClean="0"/>
              <a:t>drought</a:t>
            </a:r>
            <a:r>
              <a:rPr lang="pt-PT" sz="2000" dirty="0"/>
              <a:t>, </a:t>
            </a:r>
            <a:r>
              <a:rPr lang="pt-PT" sz="2000" dirty="0" err="1"/>
              <a:t>salinity</a:t>
            </a:r>
            <a:r>
              <a:rPr lang="pt-PT" sz="2000" dirty="0" smtClean="0"/>
              <a:t>)</a:t>
            </a:r>
            <a:endParaRPr lang="pt-PT" sz="2000" dirty="0"/>
          </a:p>
        </p:txBody>
      </p:sp>
      <p:sp>
        <p:nvSpPr>
          <p:cNvPr id="3" name="Rectângulo 2"/>
          <p:cNvSpPr/>
          <p:nvPr/>
        </p:nvSpPr>
        <p:spPr>
          <a:xfrm>
            <a:off x="2195736" y="5034079"/>
            <a:ext cx="5400600" cy="400110"/>
          </a:xfrm>
          <a:prstGeom prst="rect">
            <a:avLst/>
          </a:prstGeom>
        </p:spPr>
        <p:txBody>
          <a:bodyPr wrap="square">
            <a:spAutoFit/>
          </a:bodyPr>
          <a:lstStyle/>
          <a:p>
            <a:pPr algn="just"/>
            <a:r>
              <a:rPr lang="pt-PT" sz="2000" dirty="0" err="1"/>
              <a:t>R</a:t>
            </a:r>
            <a:r>
              <a:rPr lang="pt-PT" sz="2000" dirty="0" err="1" smtClean="0"/>
              <a:t>esistant</a:t>
            </a:r>
            <a:r>
              <a:rPr lang="pt-PT" sz="2000" dirty="0" smtClean="0"/>
              <a:t> </a:t>
            </a:r>
            <a:r>
              <a:rPr lang="pt-PT" sz="2000" dirty="0"/>
              <a:t>to </a:t>
            </a:r>
            <a:r>
              <a:rPr lang="pt-PT" sz="2000" dirty="0" err="1"/>
              <a:t>pests</a:t>
            </a:r>
            <a:r>
              <a:rPr lang="pt-PT" sz="2000" dirty="0"/>
              <a:t> </a:t>
            </a:r>
            <a:r>
              <a:rPr lang="pt-PT" sz="2000" dirty="0" err="1"/>
              <a:t>and</a:t>
            </a:r>
            <a:r>
              <a:rPr lang="pt-PT" sz="2000" dirty="0"/>
              <a:t> </a:t>
            </a:r>
            <a:r>
              <a:rPr lang="pt-PT" sz="2000" dirty="0" err="1" smtClean="0"/>
              <a:t>diseases</a:t>
            </a:r>
            <a:endParaRPr lang="pt-PT" sz="2000" dirty="0"/>
          </a:p>
        </p:txBody>
      </p:sp>
      <p:sp>
        <p:nvSpPr>
          <p:cNvPr id="6" name="Rectângulo 5"/>
          <p:cNvSpPr/>
          <p:nvPr/>
        </p:nvSpPr>
        <p:spPr>
          <a:xfrm>
            <a:off x="2195736" y="5909210"/>
            <a:ext cx="3874077" cy="400110"/>
          </a:xfrm>
          <a:prstGeom prst="rect">
            <a:avLst/>
          </a:prstGeom>
        </p:spPr>
        <p:txBody>
          <a:bodyPr wrap="none">
            <a:spAutoFit/>
          </a:bodyPr>
          <a:lstStyle/>
          <a:p>
            <a:r>
              <a:rPr lang="en-US" sz="2000" dirty="0"/>
              <a:t>More nutritious and higher </a:t>
            </a:r>
            <a:r>
              <a:rPr lang="en-US" sz="2000" dirty="0" smtClean="0"/>
              <a:t>yielding</a:t>
            </a:r>
            <a:endParaRPr lang="en-US" sz="2000" dirty="0"/>
          </a:p>
        </p:txBody>
      </p:sp>
    </p:spTree>
    <p:extLst>
      <p:ext uri="{BB962C8B-B14F-4D97-AF65-F5344CB8AC3E}">
        <p14:creationId xmlns:p14="http://schemas.microsoft.com/office/powerpoint/2010/main" val="20444430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PT" dirty="0" err="1"/>
              <a:t>Thank</a:t>
            </a:r>
            <a:r>
              <a:rPr lang="pt-PT" dirty="0"/>
              <a:t> </a:t>
            </a:r>
            <a:r>
              <a:rPr lang="pt-PT" dirty="0" err="1"/>
              <a:t>you</a:t>
            </a:r>
            <a:r>
              <a:rPr lang="pt-PT" dirty="0"/>
              <a:t> for </a:t>
            </a:r>
            <a:r>
              <a:rPr lang="pt-PT" dirty="0" err="1"/>
              <a:t>your</a:t>
            </a:r>
            <a:r>
              <a:rPr lang="pt-PT" dirty="0"/>
              <a:t> </a:t>
            </a:r>
            <a:r>
              <a:rPr lang="pt-PT" dirty="0" err="1"/>
              <a:t>attention</a:t>
            </a:r>
            <a:r>
              <a:rPr lang="pt-PT" dirty="0"/>
              <a:t>!</a:t>
            </a:r>
            <a:br>
              <a:rPr lang="pt-PT" dirty="0"/>
            </a:br>
            <a:endParaRPr lang="pt-PT" dirty="0"/>
          </a:p>
        </p:txBody>
      </p:sp>
      <p:sp>
        <p:nvSpPr>
          <p:cNvPr id="5" name="Rectângulo 4"/>
          <p:cNvSpPr/>
          <p:nvPr/>
        </p:nvSpPr>
        <p:spPr>
          <a:xfrm>
            <a:off x="827584" y="1772816"/>
            <a:ext cx="7416304" cy="1323439"/>
          </a:xfrm>
          <a:prstGeom prst="rect">
            <a:avLst/>
          </a:prstGeom>
        </p:spPr>
        <p:txBody>
          <a:bodyPr wrap="square">
            <a:spAutoFit/>
          </a:bodyPr>
          <a:lstStyle/>
          <a:p>
            <a:pPr algn="ctr"/>
            <a:r>
              <a:rPr lang="en-US" sz="2000" dirty="0"/>
              <a:t>From crops that </a:t>
            </a:r>
            <a:r>
              <a:rPr lang="en-GB" sz="2000" dirty="0" smtClean="0"/>
              <a:t>enable farmers to maximize productivity and ensure food security, to foods that enhance consumer diets and reduce health risks…</a:t>
            </a:r>
            <a:endParaRPr lang="en-GB" sz="2000" b="1" dirty="0" smtClean="0">
              <a:latin typeface="+mn-lt"/>
              <a:cs typeface="+mn-cs"/>
            </a:endParaRPr>
          </a:p>
          <a:p>
            <a:pPr algn="ctr"/>
            <a:r>
              <a:rPr lang="en-GB" sz="2000" b="1" dirty="0" smtClean="0">
                <a:latin typeface="+mn-lt"/>
                <a:cs typeface="+mn-cs"/>
              </a:rPr>
              <a:t>… the potential of plant biotechnology is limitless!</a:t>
            </a: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923643" y="3163175"/>
            <a:ext cx="5296714" cy="356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3986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PT" dirty="0" smtClean="0"/>
              <a:t>Some </a:t>
            </a:r>
            <a:r>
              <a:rPr lang="pt-PT" dirty="0" err="1" smtClean="0"/>
              <a:t>key</a:t>
            </a:r>
            <a:r>
              <a:rPr lang="pt-PT" dirty="0" smtClean="0"/>
              <a:t> </a:t>
            </a:r>
            <a:r>
              <a:rPr lang="pt-PT" dirty="0" err="1"/>
              <a:t>r</a:t>
            </a:r>
            <a:r>
              <a:rPr lang="pt-PT" dirty="0" err="1" smtClean="0"/>
              <a:t>eferences</a:t>
            </a:r>
            <a:endParaRPr lang="pt-PT" dirty="0"/>
          </a:p>
        </p:txBody>
      </p:sp>
      <p:sp>
        <p:nvSpPr>
          <p:cNvPr id="2" name="CaixaDeTexto 1"/>
          <p:cNvSpPr txBox="1"/>
          <p:nvPr/>
        </p:nvSpPr>
        <p:spPr>
          <a:xfrm>
            <a:off x="481655" y="2265640"/>
            <a:ext cx="8280920" cy="3467616"/>
          </a:xfrm>
          <a:prstGeom prst="rect">
            <a:avLst/>
          </a:prstGeom>
          <a:noFill/>
        </p:spPr>
        <p:txBody>
          <a:bodyPr wrap="square" rtlCol="0">
            <a:spAutoFit/>
          </a:bodyPr>
          <a:lstStyle/>
          <a:p>
            <a:pPr marL="174625" indent="-174625">
              <a:spcAft>
                <a:spcPts val="1000"/>
              </a:spcAft>
            </a:pPr>
            <a:r>
              <a:rPr lang="en-US" sz="1600" dirty="0" err="1" smtClean="0"/>
              <a:t>Chawla</a:t>
            </a:r>
            <a:r>
              <a:rPr lang="en-US" sz="1600" dirty="0" smtClean="0"/>
              <a:t> </a:t>
            </a:r>
            <a:r>
              <a:rPr lang="en-US" sz="1600" dirty="0"/>
              <a:t>H., 2010. </a:t>
            </a:r>
            <a:r>
              <a:rPr lang="en-US" sz="1600" b="1" dirty="0"/>
              <a:t>Introduction to Plant Biotechnology </a:t>
            </a:r>
            <a:r>
              <a:rPr lang="en-US" sz="1600" dirty="0"/>
              <a:t>(3ª Ed). Science Publishers, Inc. </a:t>
            </a:r>
            <a:r>
              <a:rPr lang="pt-PT" sz="1600" dirty="0" err="1"/>
              <a:t>Enfield</a:t>
            </a:r>
            <a:r>
              <a:rPr lang="pt-PT" sz="1600" dirty="0"/>
              <a:t>, NH, </a:t>
            </a:r>
            <a:r>
              <a:rPr lang="pt-PT" sz="1600" dirty="0" smtClean="0"/>
              <a:t>USA</a:t>
            </a:r>
            <a:endParaRPr lang="pt-PT" sz="1600" dirty="0"/>
          </a:p>
          <a:p>
            <a:pPr marL="174625" indent="-174625">
              <a:spcAft>
                <a:spcPts val="1000"/>
              </a:spcAft>
            </a:pPr>
            <a:r>
              <a:rPr lang="pt-PT" sz="1600" dirty="0" err="1" smtClean="0"/>
              <a:t>Pauls</a:t>
            </a:r>
            <a:r>
              <a:rPr lang="pt-PT" sz="1600" dirty="0" smtClean="0"/>
              <a:t> K. P.,  1995. </a:t>
            </a:r>
            <a:r>
              <a:rPr lang="en-US" sz="1600" b="1" dirty="0" smtClean="0"/>
              <a:t>Plant Biotechnology for Crop Improvement</a:t>
            </a:r>
            <a:r>
              <a:rPr lang="en-US" sz="1600" dirty="0" smtClean="0"/>
              <a:t>. Biotechnology </a:t>
            </a:r>
            <a:r>
              <a:rPr lang="en-US" sz="1600" dirty="0"/>
              <a:t>Advances, Vol. 13, No. 4, pp. </a:t>
            </a:r>
            <a:r>
              <a:rPr lang="en-US" sz="1600" dirty="0" smtClean="0"/>
              <a:t>673-693</a:t>
            </a:r>
            <a:endParaRPr lang="en-US" sz="1600" b="1" dirty="0"/>
          </a:p>
          <a:p>
            <a:pPr marL="174625" indent="-174625"/>
            <a:r>
              <a:rPr lang="pt-PT" sz="1600" b="1" dirty="0" err="1" smtClean="0"/>
              <a:t>Contributions</a:t>
            </a:r>
            <a:r>
              <a:rPr lang="pt-PT" sz="1600" b="1" dirty="0" smtClean="0"/>
              <a:t> </a:t>
            </a:r>
            <a:r>
              <a:rPr lang="pt-PT" sz="1600" b="1" dirty="0" err="1"/>
              <a:t>of</a:t>
            </a:r>
            <a:r>
              <a:rPr lang="pt-PT" sz="1600" b="1" dirty="0"/>
              <a:t> </a:t>
            </a:r>
            <a:r>
              <a:rPr lang="pt-PT" sz="1600" b="1" dirty="0" err="1" smtClean="0"/>
              <a:t>Agricultural</a:t>
            </a:r>
            <a:r>
              <a:rPr lang="pt-PT" sz="1600" b="1" dirty="0"/>
              <a:t> </a:t>
            </a:r>
            <a:r>
              <a:rPr lang="pt-PT" sz="1600" b="1" dirty="0" err="1" smtClean="0"/>
              <a:t>Biotechnology</a:t>
            </a:r>
            <a:r>
              <a:rPr lang="pt-PT" sz="1600" b="1" dirty="0" smtClean="0"/>
              <a:t> </a:t>
            </a:r>
            <a:r>
              <a:rPr lang="pt-PT" sz="1600" b="1" dirty="0"/>
              <a:t>in </a:t>
            </a:r>
            <a:r>
              <a:rPr lang="pt-PT" sz="1600" b="1" dirty="0" err="1" smtClean="0"/>
              <a:t>Alleviation</a:t>
            </a:r>
            <a:r>
              <a:rPr lang="pt-PT" sz="1600" b="1" dirty="0"/>
              <a:t> </a:t>
            </a:r>
            <a:r>
              <a:rPr lang="pt-PT" sz="1600" b="1" dirty="0" err="1" smtClean="0"/>
              <a:t>of</a:t>
            </a:r>
            <a:r>
              <a:rPr lang="pt-PT" sz="1600" b="1" dirty="0" smtClean="0"/>
              <a:t> </a:t>
            </a:r>
            <a:r>
              <a:rPr lang="pt-PT" sz="1600" b="1" dirty="0" err="1"/>
              <a:t>Poverty</a:t>
            </a:r>
            <a:r>
              <a:rPr lang="pt-PT" sz="1600" b="1" dirty="0"/>
              <a:t> </a:t>
            </a:r>
            <a:r>
              <a:rPr lang="pt-PT" sz="1600" b="1" dirty="0" err="1"/>
              <a:t>and</a:t>
            </a:r>
            <a:r>
              <a:rPr lang="pt-PT" sz="1600" b="1" dirty="0"/>
              <a:t> </a:t>
            </a:r>
            <a:r>
              <a:rPr lang="pt-PT" sz="1600" b="1" dirty="0" err="1" smtClean="0"/>
              <a:t>Hunger</a:t>
            </a:r>
            <a:r>
              <a:rPr lang="pt-PT" sz="1600" b="1" dirty="0" smtClean="0"/>
              <a:t>. </a:t>
            </a:r>
            <a:r>
              <a:rPr lang="pt-PT" sz="1600" dirty="0" err="1"/>
              <a:t>Pocket</a:t>
            </a:r>
            <a:r>
              <a:rPr lang="pt-PT" sz="1600" dirty="0"/>
              <a:t> </a:t>
            </a:r>
            <a:r>
              <a:rPr lang="pt-PT" sz="1600" dirty="0" smtClean="0"/>
              <a:t>K. </a:t>
            </a:r>
            <a:r>
              <a:rPr lang="en-US" sz="1600" dirty="0"/>
              <a:t>collaborative initiative among the </a:t>
            </a:r>
            <a:r>
              <a:rPr lang="en-US" sz="1600" dirty="0" smtClean="0"/>
              <a:t>National Council </a:t>
            </a:r>
            <a:r>
              <a:rPr lang="en-US" sz="1600" dirty="0"/>
              <a:t>for Science and Technology (NSCT</a:t>
            </a:r>
            <a:r>
              <a:rPr lang="en-US" sz="1600" dirty="0" smtClean="0"/>
              <a:t>), Ministry </a:t>
            </a:r>
            <a:r>
              <a:rPr lang="en-US" sz="1600" dirty="0"/>
              <a:t>of Agriculture, Program </a:t>
            </a:r>
            <a:r>
              <a:rPr lang="en-US" sz="1600" dirty="0" smtClean="0"/>
              <a:t>for Biosafety </a:t>
            </a:r>
            <a:r>
              <a:rPr lang="en-US" sz="1600" dirty="0"/>
              <a:t>Systems (PBS -IFPRI) and </a:t>
            </a:r>
            <a:r>
              <a:rPr lang="en-US" sz="1600" dirty="0" smtClean="0"/>
              <a:t>ISAAA </a:t>
            </a:r>
            <a:r>
              <a:rPr lang="pt-PT" sz="1600" i="1" dirty="0" err="1" smtClean="0"/>
              <a:t>Afri</a:t>
            </a:r>
            <a:r>
              <a:rPr lang="pt-PT" sz="1600" dirty="0" err="1" smtClean="0"/>
              <a:t>Center</a:t>
            </a:r>
            <a:endParaRPr lang="pt-PT" sz="1600" dirty="0" smtClean="0"/>
          </a:p>
          <a:p>
            <a:pPr marL="174625" indent="-174625">
              <a:spcAft>
                <a:spcPts val="1000"/>
              </a:spcAft>
            </a:pPr>
            <a:r>
              <a:rPr lang="en-US" sz="1400" dirty="0" smtClean="0"/>
              <a:t>	http</a:t>
            </a:r>
            <a:r>
              <a:rPr lang="en-US" sz="1400" dirty="0"/>
              <a:t>://www.isaaa.org/resources/publications/pocketk/foldable/Pocket%20K30%20%28English%29.</a:t>
            </a:r>
            <a:r>
              <a:rPr lang="en-US" sz="1400" dirty="0" smtClean="0"/>
              <a:t>pdf</a:t>
            </a:r>
            <a:endParaRPr lang="en-US" sz="1600" dirty="0"/>
          </a:p>
          <a:p>
            <a:pPr marL="174625" indent="-174625">
              <a:spcAft>
                <a:spcPts val="1000"/>
              </a:spcAft>
            </a:pPr>
            <a:r>
              <a:rPr lang="en-US" sz="1600" dirty="0" err="1"/>
              <a:t>InternatIonal</a:t>
            </a:r>
            <a:r>
              <a:rPr lang="en-US" sz="1600" dirty="0"/>
              <a:t> </a:t>
            </a:r>
            <a:r>
              <a:rPr lang="en-US" sz="1600" dirty="0" err="1"/>
              <a:t>ServIce</a:t>
            </a:r>
            <a:r>
              <a:rPr lang="en-US" sz="1600" dirty="0"/>
              <a:t> for the acquisition of </a:t>
            </a:r>
            <a:r>
              <a:rPr lang="en-US" sz="1600" dirty="0" err="1"/>
              <a:t>agrI</a:t>
            </a:r>
            <a:r>
              <a:rPr lang="en-US" sz="1600" dirty="0"/>
              <a:t>-</a:t>
            </a:r>
            <a:r>
              <a:rPr lang="en-US" sz="1600" dirty="0" smtClean="0"/>
              <a:t>biotech </a:t>
            </a:r>
            <a:r>
              <a:rPr lang="en-US" sz="1600" dirty="0" err="1"/>
              <a:t>applIcatIons</a:t>
            </a:r>
            <a:r>
              <a:rPr lang="en-US" sz="1600" dirty="0"/>
              <a:t> </a:t>
            </a:r>
            <a:r>
              <a:rPr lang="en-US" sz="1600" dirty="0" smtClean="0"/>
              <a:t>- </a:t>
            </a:r>
            <a:r>
              <a:rPr lang="pt-PT" sz="1400" dirty="0" smtClean="0">
                <a:hlinkClick r:id="rId3"/>
              </a:rPr>
              <a:t>http</a:t>
            </a:r>
            <a:r>
              <a:rPr lang="pt-PT" sz="1400" dirty="0">
                <a:hlinkClick r:id="rId3"/>
              </a:rPr>
              <a:t>://www.isaaa.org/kc</a:t>
            </a:r>
            <a:r>
              <a:rPr lang="pt-PT" sz="1400" dirty="0" smtClean="0">
                <a:hlinkClick r:id="rId3"/>
              </a:rPr>
              <a:t>/</a:t>
            </a:r>
            <a:endParaRPr lang="pt-PT" sz="1600" b="1" dirty="0"/>
          </a:p>
          <a:p>
            <a:pPr marL="174625" indent="-174625"/>
            <a:r>
              <a:rPr lang="pt-PT" sz="1600" b="1" dirty="0" err="1"/>
              <a:t>P</a:t>
            </a:r>
            <a:r>
              <a:rPr lang="pt-PT" sz="1600" b="1" dirty="0" err="1" smtClean="0"/>
              <a:t>lant</a:t>
            </a:r>
            <a:r>
              <a:rPr lang="pt-PT" sz="1600" b="1" dirty="0" smtClean="0"/>
              <a:t> </a:t>
            </a:r>
            <a:r>
              <a:rPr lang="pt-PT" sz="1600" b="1" dirty="0" err="1" smtClean="0"/>
              <a:t>Biotechnology</a:t>
            </a:r>
            <a:r>
              <a:rPr lang="pt-PT" sz="1600" b="1" dirty="0" smtClean="0"/>
              <a:t> 101 </a:t>
            </a:r>
            <a:r>
              <a:rPr lang="pt-PT" sz="1600" b="1" dirty="0" err="1" smtClean="0"/>
              <a:t>Answering</a:t>
            </a:r>
            <a:r>
              <a:rPr lang="pt-PT" sz="1600" b="1" dirty="0" smtClean="0"/>
              <a:t> </a:t>
            </a:r>
            <a:r>
              <a:rPr lang="pt-PT" sz="1600" b="1" dirty="0" err="1"/>
              <a:t>Your</a:t>
            </a:r>
            <a:r>
              <a:rPr lang="pt-PT" sz="1600" b="1" dirty="0"/>
              <a:t> </a:t>
            </a:r>
            <a:r>
              <a:rPr lang="pt-PT" sz="1600" b="1" dirty="0" err="1" smtClean="0"/>
              <a:t>Questions</a:t>
            </a:r>
            <a:endParaRPr lang="pt-PT" sz="1600" b="1" dirty="0" smtClean="0"/>
          </a:p>
          <a:p>
            <a:r>
              <a:rPr lang="pt-PT" sz="1400" dirty="0" smtClean="0">
                <a:hlinkClick r:id="rId4"/>
              </a:rPr>
              <a:t>https</a:t>
            </a:r>
            <a:r>
              <a:rPr lang="pt-PT" sz="1400" dirty="0">
                <a:hlinkClick r:id="rId4"/>
              </a:rPr>
              <a:t>://</a:t>
            </a:r>
            <a:r>
              <a:rPr lang="pt-PT" sz="1400" dirty="0" smtClean="0">
                <a:hlinkClick r:id="rId4"/>
              </a:rPr>
              <a:t>croplife.org/wp-content/uploads/pdf_files/CL_Biotech101_A4_Book_WEB_Single.compressed-min.pdf</a:t>
            </a:r>
            <a:endParaRPr lang="pt-PT" sz="1400" u="sng" dirty="0" smtClean="0"/>
          </a:p>
          <a:p>
            <a:r>
              <a:rPr lang="pt-PT" sz="1400" dirty="0" smtClean="0">
                <a:hlinkClick r:id="rId5"/>
              </a:rPr>
              <a:t>www.croplife.org</a:t>
            </a:r>
            <a:endParaRPr lang="pt-PT" sz="1400" dirty="0" smtClean="0"/>
          </a:p>
        </p:txBody>
      </p:sp>
    </p:spTree>
    <p:extLst>
      <p:ext uri="{BB962C8B-B14F-4D97-AF65-F5344CB8AC3E}">
        <p14:creationId xmlns:p14="http://schemas.microsoft.com/office/powerpoint/2010/main" val="335488537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4"/>
          <p:cNvSpPr>
            <a:spLocks noGrp="1"/>
          </p:cNvSpPr>
          <p:nvPr>
            <p:ph type="title"/>
          </p:nvPr>
        </p:nvSpPr>
        <p:spPr bwMode="auto">
          <a:xfrm>
            <a:off x="755650" y="549275"/>
            <a:ext cx="6480175" cy="503238"/>
          </a:xfrm>
          <a:extLst/>
        </p:spPr>
        <p:txBody>
          <a:bodyPr wrap="square" numCol="1" anchorCtr="0" compatLnSpc="1">
            <a:prstTxWarp prst="textNoShape">
              <a:avLst/>
            </a:prstTxWarp>
          </a:bodyPr>
          <a:lstStyle/>
          <a:p>
            <a:pPr eaLnBrk="1" hangingPunct="1">
              <a:defRPr/>
            </a:pPr>
            <a:r>
              <a:rPr lang="pt-PT" dirty="0" err="1" smtClean="0"/>
              <a:t>Biotechnology</a:t>
            </a:r>
            <a:r>
              <a:rPr lang="pt-PT" dirty="0" smtClean="0"/>
              <a:t> – </a:t>
            </a:r>
            <a:r>
              <a:rPr lang="pt-PT" dirty="0" err="1" smtClean="0"/>
              <a:t>what</a:t>
            </a:r>
            <a:r>
              <a:rPr lang="pt-PT" dirty="0" smtClean="0"/>
              <a:t> </a:t>
            </a:r>
            <a:r>
              <a:rPr lang="pt-PT" dirty="0" err="1" smtClean="0"/>
              <a:t>is</a:t>
            </a:r>
            <a:r>
              <a:rPr lang="pt-PT" dirty="0" smtClean="0"/>
              <a:t> </a:t>
            </a:r>
            <a:r>
              <a:rPr lang="pt-PT" dirty="0" err="1" smtClean="0"/>
              <a:t>it</a:t>
            </a:r>
            <a:r>
              <a:rPr lang="pt-PT" dirty="0" smtClean="0"/>
              <a:t>?</a:t>
            </a:r>
            <a:br>
              <a:rPr lang="pt-PT" dirty="0" smtClean="0"/>
            </a:br>
            <a:endParaRPr lang="pt-PT" dirty="0" smtClean="0"/>
          </a:p>
        </p:txBody>
      </p:sp>
      <p:sp>
        <p:nvSpPr>
          <p:cNvPr id="6" name="Marcador de Posição do Texto 5"/>
          <p:cNvSpPr>
            <a:spLocks noGrp="1"/>
          </p:cNvSpPr>
          <p:nvPr>
            <p:ph type="body" idx="10"/>
          </p:nvPr>
        </p:nvSpPr>
        <p:spPr>
          <a:xfrm>
            <a:off x="1259632" y="1628800"/>
            <a:ext cx="6624736" cy="965845"/>
          </a:xfrm>
        </p:spPr>
        <p:txBody>
          <a:bodyPr/>
          <a:lstStyle/>
          <a:p>
            <a:pPr algn="ctr"/>
            <a:r>
              <a:rPr lang="pt-PT" sz="2400" b="0" dirty="0" err="1" smtClean="0">
                <a:solidFill>
                  <a:schemeClr val="tx1"/>
                </a:solidFill>
              </a:rPr>
              <a:t>All</a:t>
            </a:r>
            <a:r>
              <a:rPr lang="pt-PT" sz="2400" b="0" dirty="0" smtClean="0">
                <a:solidFill>
                  <a:schemeClr val="tx1"/>
                </a:solidFill>
              </a:rPr>
              <a:t> </a:t>
            </a:r>
            <a:r>
              <a:rPr lang="pt-PT" sz="2400" b="0" dirty="0" err="1" smtClean="0">
                <a:solidFill>
                  <a:schemeClr val="tx1"/>
                </a:solidFill>
              </a:rPr>
              <a:t>the</a:t>
            </a:r>
            <a:r>
              <a:rPr lang="pt-PT" sz="2400" b="0" dirty="0">
                <a:solidFill>
                  <a:schemeClr val="tx1"/>
                </a:solidFill>
              </a:rPr>
              <a:t> </a:t>
            </a:r>
            <a:r>
              <a:rPr lang="pt-PT" sz="2400" b="0" dirty="0" err="1" smtClean="0">
                <a:solidFill>
                  <a:schemeClr val="tx1"/>
                </a:solidFill>
              </a:rPr>
              <a:t>techniques</a:t>
            </a:r>
            <a:r>
              <a:rPr lang="pt-PT" sz="2400" b="0" dirty="0" smtClean="0">
                <a:solidFill>
                  <a:schemeClr val="tx1"/>
                </a:solidFill>
              </a:rPr>
              <a:t> </a:t>
            </a:r>
            <a:r>
              <a:rPr lang="pt-PT" sz="2400" b="0" dirty="0" err="1" smtClean="0">
                <a:solidFill>
                  <a:schemeClr val="tx1"/>
                </a:solidFill>
              </a:rPr>
              <a:t>that</a:t>
            </a:r>
            <a:r>
              <a:rPr lang="pt-PT" sz="2400" b="0" dirty="0" smtClean="0">
                <a:solidFill>
                  <a:schemeClr val="tx1"/>
                </a:solidFill>
              </a:rPr>
              <a:t> can </a:t>
            </a:r>
            <a:r>
              <a:rPr lang="pt-PT" sz="2400" b="0" dirty="0" err="1" smtClean="0">
                <a:solidFill>
                  <a:schemeClr val="tx1"/>
                </a:solidFill>
              </a:rPr>
              <a:t>be</a:t>
            </a:r>
            <a:r>
              <a:rPr lang="pt-PT" sz="2400" b="0" dirty="0" smtClean="0">
                <a:solidFill>
                  <a:schemeClr val="tx1"/>
                </a:solidFill>
              </a:rPr>
              <a:t> </a:t>
            </a:r>
            <a:r>
              <a:rPr lang="pt-PT" sz="2400" b="0" dirty="0" err="1" smtClean="0">
                <a:solidFill>
                  <a:schemeClr val="tx1"/>
                </a:solidFill>
              </a:rPr>
              <a:t>used</a:t>
            </a:r>
            <a:r>
              <a:rPr lang="pt-PT" sz="2400" b="0" dirty="0" smtClean="0">
                <a:solidFill>
                  <a:schemeClr val="tx1"/>
                </a:solidFill>
              </a:rPr>
              <a:t> </a:t>
            </a:r>
            <a:r>
              <a:rPr lang="pt-PT" sz="2400" b="0" dirty="0">
                <a:solidFill>
                  <a:schemeClr val="tx1"/>
                </a:solidFill>
              </a:rPr>
              <a:t>to </a:t>
            </a:r>
            <a:r>
              <a:rPr lang="pt-PT" sz="2400" b="0" dirty="0" err="1">
                <a:solidFill>
                  <a:schemeClr val="tx1"/>
                </a:solidFill>
              </a:rPr>
              <a:t>genetically</a:t>
            </a:r>
            <a:r>
              <a:rPr lang="pt-PT" sz="2400" b="0" dirty="0">
                <a:solidFill>
                  <a:schemeClr val="tx1"/>
                </a:solidFill>
              </a:rPr>
              <a:t> improve </a:t>
            </a:r>
            <a:r>
              <a:rPr lang="pt-PT" sz="2400" b="0" dirty="0" err="1">
                <a:solidFill>
                  <a:schemeClr val="tx1"/>
                </a:solidFill>
              </a:rPr>
              <a:t>and</a:t>
            </a:r>
            <a:r>
              <a:rPr lang="pt-PT" sz="2400" b="0" dirty="0">
                <a:solidFill>
                  <a:schemeClr val="tx1"/>
                </a:solidFill>
              </a:rPr>
              <a:t>/</a:t>
            </a:r>
            <a:r>
              <a:rPr lang="pt-PT" sz="2400" b="0" dirty="0" err="1">
                <a:solidFill>
                  <a:schemeClr val="tx1"/>
                </a:solidFill>
              </a:rPr>
              <a:t>or</a:t>
            </a:r>
            <a:r>
              <a:rPr lang="pt-PT" sz="2400" b="0" dirty="0">
                <a:solidFill>
                  <a:schemeClr val="tx1"/>
                </a:solidFill>
              </a:rPr>
              <a:t> </a:t>
            </a:r>
            <a:r>
              <a:rPr lang="pt-PT" sz="2400" b="0" dirty="0" err="1">
                <a:solidFill>
                  <a:schemeClr val="tx1"/>
                </a:solidFill>
              </a:rPr>
              <a:t>exploit</a:t>
            </a:r>
            <a:r>
              <a:rPr lang="pt-PT" sz="2400" b="0" dirty="0">
                <a:solidFill>
                  <a:schemeClr val="tx1"/>
                </a:solidFill>
              </a:rPr>
              <a:t> </a:t>
            </a:r>
            <a:r>
              <a:rPr lang="pt-PT" sz="2400" b="0" dirty="0" err="1">
                <a:solidFill>
                  <a:schemeClr val="tx1"/>
                </a:solidFill>
              </a:rPr>
              <a:t>living</a:t>
            </a:r>
            <a:r>
              <a:rPr lang="pt-PT" sz="2400" b="0" dirty="0">
                <a:solidFill>
                  <a:schemeClr val="tx1"/>
                </a:solidFill>
              </a:rPr>
              <a:t> </a:t>
            </a:r>
            <a:r>
              <a:rPr lang="pt-PT" sz="2400" b="0" dirty="0" err="1">
                <a:solidFill>
                  <a:schemeClr val="tx1"/>
                </a:solidFill>
              </a:rPr>
              <a:t>systems</a:t>
            </a:r>
            <a:r>
              <a:rPr lang="pt-PT" sz="2400" b="0" dirty="0">
                <a:solidFill>
                  <a:schemeClr val="tx1"/>
                </a:solidFill>
              </a:rPr>
              <a:t> </a:t>
            </a:r>
            <a:r>
              <a:rPr lang="pt-PT" sz="2400" b="0" dirty="0" smtClean="0">
                <a:solidFill>
                  <a:schemeClr val="tx1"/>
                </a:solidFill>
              </a:rPr>
              <a:t>for </a:t>
            </a:r>
            <a:r>
              <a:rPr lang="pt-PT" sz="2400" b="0" dirty="0" err="1">
                <a:solidFill>
                  <a:schemeClr val="tx1"/>
                </a:solidFill>
              </a:rPr>
              <a:t>the</a:t>
            </a:r>
            <a:r>
              <a:rPr lang="pt-PT" sz="2400" b="0" dirty="0">
                <a:solidFill>
                  <a:schemeClr val="tx1"/>
                </a:solidFill>
              </a:rPr>
              <a:t> </a:t>
            </a:r>
            <a:r>
              <a:rPr lang="pt-PT" sz="2400" b="0" dirty="0" err="1">
                <a:solidFill>
                  <a:schemeClr val="tx1"/>
                </a:solidFill>
              </a:rPr>
              <a:t>benefit</a:t>
            </a:r>
            <a:r>
              <a:rPr lang="pt-PT" sz="2400" b="0" dirty="0">
                <a:solidFill>
                  <a:schemeClr val="tx1"/>
                </a:solidFill>
              </a:rPr>
              <a:t> </a:t>
            </a:r>
            <a:r>
              <a:rPr lang="pt-PT" sz="2400" b="0" dirty="0" err="1">
                <a:solidFill>
                  <a:schemeClr val="tx1"/>
                </a:solidFill>
              </a:rPr>
              <a:t>of</a:t>
            </a:r>
            <a:r>
              <a:rPr lang="pt-PT" sz="2400" b="0" dirty="0">
                <a:solidFill>
                  <a:schemeClr val="tx1"/>
                </a:solidFill>
              </a:rPr>
              <a:t> </a:t>
            </a:r>
            <a:r>
              <a:rPr lang="pt-PT" sz="2400" b="0" dirty="0" err="1" smtClean="0">
                <a:solidFill>
                  <a:schemeClr val="tx1"/>
                </a:solidFill>
              </a:rPr>
              <a:t>humanity</a:t>
            </a:r>
            <a:endParaRPr lang="pt-PT" sz="2400" b="0" dirty="0">
              <a:solidFill>
                <a:srgbClr val="FF0000"/>
              </a:solidFill>
            </a:endParaRPr>
          </a:p>
        </p:txBody>
      </p:sp>
      <p:graphicFrame>
        <p:nvGraphicFramePr>
          <p:cNvPr id="7" name="Diagrama 6"/>
          <p:cNvGraphicFramePr/>
          <p:nvPr>
            <p:extLst>
              <p:ext uri="{D42A27DB-BD31-4B8C-83A1-F6EECF244321}">
                <p14:modId xmlns:p14="http://schemas.microsoft.com/office/powerpoint/2010/main" val="434883422"/>
              </p:ext>
            </p:extLst>
          </p:nvPr>
        </p:nvGraphicFramePr>
        <p:xfrm>
          <a:off x="1871700" y="3068960"/>
          <a:ext cx="5400600"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28558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4"/>
          <p:cNvSpPr>
            <a:spLocks noGrp="1"/>
          </p:cNvSpPr>
          <p:nvPr>
            <p:ph type="title"/>
          </p:nvPr>
        </p:nvSpPr>
        <p:spPr bwMode="auto">
          <a:xfrm>
            <a:off x="755650" y="549275"/>
            <a:ext cx="6480175" cy="503238"/>
          </a:xfrm>
          <a:extLst/>
        </p:spPr>
        <p:txBody>
          <a:bodyPr wrap="square" numCol="1" anchorCtr="0" compatLnSpc="1">
            <a:prstTxWarp prst="textNoShape">
              <a:avLst/>
            </a:prstTxWarp>
          </a:bodyPr>
          <a:lstStyle/>
          <a:p>
            <a:pPr eaLnBrk="1" hangingPunct="1">
              <a:defRPr/>
            </a:pPr>
            <a:r>
              <a:rPr lang="pt-PT" dirty="0" err="1" smtClean="0"/>
              <a:t>Biotechnology</a:t>
            </a:r>
            <a:r>
              <a:rPr lang="pt-PT" dirty="0" smtClean="0"/>
              <a:t> – </a:t>
            </a:r>
            <a:r>
              <a:rPr lang="pt-PT" dirty="0" err="1" smtClean="0"/>
              <a:t>is</a:t>
            </a:r>
            <a:r>
              <a:rPr lang="pt-PT" dirty="0" smtClean="0"/>
              <a:t> </a:t>
            </a:r>
            <a:r>
              <a:rPr lang="pt-PT" dirty="0" err="1" smtClean="0"/>
              <a:t>it</a:t>
            </a:r>
            <a:r>
              <a:rPr lang="pt-PT" dirty="0" smtClean="0"/>
              <a:t> </a:t>
            </a:r>
            <a:r>
              <a:rPr lang="pt-PT" dirty="0" err="1" smtClean="0"/>
              <a:t>something</a:t>
            </a:r>
            <a:r>
              <a:rPr lang="pt-PT" dirty="0" smtClean="0"/>
              <a:t> </a:t>
            </a:r>
            <a:r>
              <a:rPr lang="pt-PT" dirty="0" err="1" smtClean="0"/>
              <a:t>new</a:t>
            </a:r>
            <a:r>
              <a:rPr lang="pt-PT" dirty="0" smtClean="0"/>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08104" y="1622296"/>
            <a:ext cx="3532531" cy="252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ixaDeTexto 6"/>
          <p:cNvSpPr txBox="1"/>
          <p:nvPr/>
        </p:nvSpPr>
        <p:spPr>
          <a:xfrm>
            <a:off x="1115616" y="1844824"/>
            <a:ext cx="3762363" cy="2246769"/>
          </a:xfrm>
          <a:prstGeom prst="rect">
            <a:avLst/>
          </a:prstGeom>
          <a:noFill/>
        </p:spPr>
        <p:txBody>
          <a:bodyPr wrap="square" rtlCol="0">
            <a:spAutoFit/>
          </a:bodyPr>
          <a:lstStyle/>
          <a:p>
            <a:pPr defTabSz="266700">
              <a:tabLst>
                <a:tab pos="266700" algn="l"/>
                <a:tab pos="361950" algn="l"/>
              </a:tabLst>
            </a:pPr>
            <a:r>
              <a:rPr lang="pt-PT" sz="2000" dirty="0" smtClean="0"/>
              <a:t>In </a:t>
            </a:r>
            <a:r>
              <a:rPr lang="pt-PT" sz="2000" dirty="0" err="1" smtClean="0"/>
              <a:t>prehistoric</a:t>
            </a:r>
            <a:r>
              <a:rPr lang="pt-PT" sz="2000" dirty="0" smtClean="0"/>
              <a:t> times some </a:t>
            </a:r>
            <a:r>
              <a:rPr lang="pt-PT" sz="2000" dirty="0" err="1" smtClean="0"/>
              <a:t>microorganisms</a:t>
            </a:r>
            <a:r>
              <a:rPr lang="pt-PT" sz="2000" dirty="0" smtClean="0"/>
              <a:t> </a:t>
            </a:r>
            <a:r>
              <a:rPr lang="pt-PT" sz="2000" dirty="0" err="1" smtClean="0"/>
              <a:t>were</a:t>
            </a:r>
            <a:r>
              <a:rPr lang="pt-PT" sz="2000" dirty="0" smtClean="0"/>
              <a:t> </a:t>
            </a:r>
            <a:r>
              <a:rPr lang="pt-PT" sz="2000" dirty="0" err="1" smtClean="0"/>
              <a:t>already</a:t>
            </a:r>
            <a:r>
              <a:rPr lang="pt-PT" sz="2000" dirty="0" smtClean="0"/>
              <a:t> </a:t>
            </a:r>
            <a:r>
              <a:rPr lang="pt-PT" sz="2000" dirty="0" err="1" smtClean="0"/>
              <a:t>used</a:t>
            </a:r>
            <a:r>
              <a:rPr lang="pt-PT" sz="2000" dirty="0" smtClean="0"/>
              <a:t> for processes </a:t>
            </a:r>
            <a:r>
              <a:rPr lang="pt-PT" sz="2000" dirty="0" err="1" smtClean="0"/>
              <a:t>like</a:t>
            </a:r>
            <a:r>
              <a:rPr lang="pt-PT" sz="2000" dirty="0" smtClean="0"/>
              <a:t> </a:t>
            </a:r>
            <a:r>
              <a:rPr lang="pt-PT" sz="2000" dirty="0" err="1" smtClean="0"/>
              <a:t>fermentation</a:t>
            </a:r>
            <a:r>
              <a:rPr lang="pt-PT" sz="2000" dirty="0" smtClean="0"/>
              <a:t>: </a:t>
            </a:r>
            <a:endParaRPr lang="pt-PT" sz="2000" dirty="0"/>
          </a:p>
          <a:p>
            <a:pPr marL="454025" indent="-285750" algn="just" defTabSz="266700">
              <a:buFontTx/>
              <a:buChar char="-"/>
              <a:tabLst>
                <a:tab pos="361950" algn="l"/>
              </a:tabLst>
            </a:pPr>
            <a:r>
              <a:rPr lang="pt-PT" sz="2000" dirty="0" err="1" smtClean="0"/>
              <a:t>Wine</a:t>
            </a:r>
            <a:endParaRPr lang="pt-PT" sz="2000" dirty="0" smtClean="0"/>
          </a:p>
          <a:p>
            <a:pPr marL="454025" indent="-285750" algn="just" defTabSz="266700">
              <a:buFontTx/>
              <a:buChar char="-"/>
              <a:tabLst>
                <a:tab pos="361950" algn="l"/>
              </a:tabLst>
            </a:pPr>
            <a:r>
              <a:rPr lang="pt-PT" sz="2000" dirty="0" err="1" smtClean="0"/>
              <a:t>Beer</a:t>
            </a:r>
            <a:endParaRPr lang="pt-PT" sz="2000" dirty="0" smtClean="0"/>
          </a:p>
          <a:p>
            <a:pPr marL="454025" indent="-285750" algn="just" defTabSz="266700">
              <a:buFontTx/>
              <a:buChar char="-"/>
              <a:tabLst>
                <a:tab pos="361950" algn="l"/>
              </a:tabLst>
            </a:pPr>
            <a:r>
              <a:rPr lang="pt-PT" sz="2000" dirty="0" err="1" smtClean="0"/>
              <a:t>Cheese</a:t>
            </a:r>
            <a:endParaRPr lang="pt-PT" sz="2000" dirty="0" smtClean="0"/>
          </a:p>
        </p:txBody>
      </p:sp>
      <p:sp>
        <p:nvSpPr>
          <p:cNvPr id="4" name="Rectângulo 3"/>
          <p:cNvSpPr/>
          <p:nvPr/>
        </p:nvSpPr>
        <p:spPr>
          <a:xfrm>
            <a:off x="611561" y="4452208"/>
            <a:ext cx="3600399" cy="1877437"/>
          </a:xfrm>
          <a:prstGeom prst="rect">
            <a:avLst/>
          </a:prstGeom>
        </p:spPr>
        <p:txBody>
          <a:bodyPr wrap="square">
            <a:spAutoFit/>
          </a:bodyPr>
          <a:lstStyle/>
          <a:p>
            <a:r>
              <a:rPr lang="en-US" sz="2200" b="1" dirty="0" smtClean="0"/>
              <a:t>Current </a:t>
            </a:r>
            <a:r>
              <a:rPr lang="en-US" sz="2200" b="1" dirty="0"/>
              <a:t>biotechnology </a:t>
            </a:r>
            <a:endParaRPr lang="en-US" sz="2200" b="1" dirty="0" smtClean="0"/>
          </a:p>
          <a:p>
            <a:pPr algn="ctr"/>
            <a:endParaRPr lang="en-US" dirty="0" smtClean="0"/>
          </a:p>
          <a:p>
            <a:pPr algn="ctr"/>
            <a:endParaRPr lang="en-US" dirty="0"/>
          </a:p>
          <a:p>
            <a:pPr algn="ctr"/>
            <a:endParaRPr lang="en-US" dirty="0" smtClean="0"/>
          </a:p>
          <a:p>
            <a:r>
              <a:rPr lang="en-US" sz="2000" dirty="0" smtClean="0"/>
              <a:t>Based on a better knowledge of the organism and better tools</a:t>
            </a:r>
            <a:endParaRPr lang="pt-PT" sz="2000" dirty="0"/>
          </a:p>
        </p:txBody>
      </p:sp>
      <p:grpSp>
        <p:nvGrpSpPr>
          <p:cNvPr id="5" name="Grupo 4"/>
          <p:cNvGrpSpPr/>
          <p:nvPr/>
        </p:nvGrpSpPr>
        <p:grpSpPr>
          <a:xfrm>
            <a:off x="4716016" y="4437112"/>
            <a:ext cx="2976743" cy="2220100"/>
            <a:chOff x="5580112" y="4264014"/>
            <a:chExt cx="2841898" cy="2083201"/>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80112" y="4264014"/>
              <a:ext cx="2841898" cy="208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ângulo arredondado 2"/>
            <p:cNvSpPr/>
            <p:nvPr/>
          </p:nvSpPr>
          <p:spPr>
            <a:xfrm>
              <a:off x="7236296" y="4699010"/>
              <a:ext cx="853200" cy="477054"/>
            </a:xfrm>
            <a:prstGeom prst="roundRect">
              <a:avLst/>
            </a:prstGeom>
            <a:solidFill>
              <a:srgbClr val="E8C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aixaDeTexto 1"/>
            <p:cNvSpPr txBox="1"/>
            <p:nvPr/>
          </p:nvSpPr>
          <p:spPr>
            <a:xfrm>
              <a:off x="7308304" y="4725144"/>
              <a:ext cx="739090" cy="369332"/>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pt-PT" b="1" dirty="0" err="1" smtClean="0">
                  <a:solidFill>
                    <a:schemeClr val="tx1"/>
                  </a:solidFill>
                </a:rPr>
                <a:t>Beer</a:t>
              </a:r>
              <a:endParaRPr lang="pt-PT" b="1" dirty="0" smtClean="0">
                <a:solidFill>
                  <a:schemeClr val="tx1"/>
                </a:solidFill>
              </a:endParaRPr>
            </a:p>
          </p:txBody>
        </p:sp>
      </p:grpSp>
      <p:cxnSp>
        <p:nvCxnSpPr>
          <p:cNvPr id="13" name="Conexão recta unidireccional 12"/>
          <p:cNvCxnSpPr/>
          <p:nvPr/>
        </p:nvCxnSpPr>
        <p:spPr>
          <a:xfrm>
            <a:off x="1907704" y="4956264"/>
            <a:ext cx="0" cy="462111"/>
          </a:xfrm>
          <a:prstGeom prst="straightConnector1">
            <a:avLst/>
          </a:prstGeom>
          <a:ln w="38100" cmpd="sng">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6052763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4"/>
          <p:cNvSpPr>
            <a:spLocks noGrp="1"/>
          </p:cNvSpPr>
          <p:nvPr>
            <p:ph type="title"/>
          </p:nvPr>
        </p:nvSpPr>
        <p:spPr bwMode="auto">
          <a:xfrm>
            <a:off x="755650" y="549275"/>
            <a:ext cx="6480175" cy="503238"/>
          </a:xfrm>
          <a:extLst/>
        </p:spPr>
        <p:txBody>
          <a:bodyPr wrap="square" numCol="1" anchorCtr="0" compatLnSpc="1">
            <a:prstTxWarp prst="textNoShape">
              <a:avLst/>
            </a:prstTxWarp>
          </a:bodyPr>
          <a:lstStyle/>
          <a:p>
            <a:pPr eaLnBrk="1" hangingPunct="1">
              <a:defRPr/>
            </a:pPr>
            <a:r>
              <a:rPr lang="pt-PT" dirty="0" err="1" smtClean="0"/>
              <a:t>Plant</a:t>
            </a:r>
            <a:r>
              <a:rPr lang="pt-PT" dirty="0" smtClean="0"/>
              <a:t> </a:t>
            </a:r>
            <a:r>
              <a:rPr lang="pt-PT" dirty="0" err="1" smtClean="0"/>
              <a:t>Biotechnology</a:t>
            </a:r>
            <a:endParaRPr lang="pt-PT" dirty="0" smtClean="0"/>
          </a:p>
        </p:txBody>
      </p:sp>
      <p:graphicFrame>
        <p:nvGraphicFramePr>
          <p:cNvPr id="2" name="Diagrama 1"/>
          <p:cNvGraphicFramePr/>
          <p:nvPr>
            <p:extLst>
              <p:ext uri="{D42A27DB-BD31-4B8C-83A1-F6EECF244321}">
                <p14:modId xmlns:p14="http://schemas.microsoft.com/office/powerpoint/2010/main" val="1818357429"/>
              </p:ext>
            </p:extLst>
          </p:nvPr>
        </p:nvGraphicFramePr>
        <p:xfrm>
          <a:off x="1214692" y="2564904"/>
          <a:ext cx="6714616"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Marcador de Posição do Texto 5"/>
          <p:cNvSpPr>
            <a:spLocks noGrp="1"/>
          </p:cNvSpPr>
          <p:nvPr>
            <p:ph type="body" idx="10"/>
          </p:nvPr>
        </p:nvSpPr>
        <p:spPr>
          <a:xfrm>
            <a:off x="827584" y="1772816"/>
            <a:ext cx="7056784" cy="1109862"/>
          </a:xfrm>
        </p:spPr>
        <p:txBody>
          <a:bodyPr/>
          <a:lstStyle/>
          <a:p>
            <a:pPr eaLnBrk="1" fontAlgn="auto" hangingPunct="1">
              <a:spcAft>
                <a:spcPts val="0"/>
              </a:spcAft>
              <a:defRPr/>
            </a:pPr>
            <a:r>
              <a:rPr lang="pt-PT" sz="2000" dirty="0" err="1" smtClean="0">
                <a:solidFill>
                  <a:schemeClr val="tx1"/>
                </a:solidFill>
              </a:rPr>
              <a:t>Plants</a:t>
            </a:r>
            <a:r>
              <a:rPr lang="pt-PT" sz="2000" dirty="0" smtClean="0">
                <a:solidFill>
                  <a:schemeClr val="tx1"/>
                </a:solidFill>
              </a:rPr>
              <a:t> are crucial for </a:t>
            </a:r>
            <a:r>
              <a:rPr lang="pt-PT" sz="2000" dirty="0" err="1" smtClean="0">
                <a:solidFill>
                  <a:schemeClr val="tx1"/>
                </a:solidFill>
              </a:rPr>
              <a:t>life</a:t>
            </a:r>
            <a:r>
              <a:rPr lang="pt-PT" sz="2000" dirty="0" smtClean="0">
                <a:solidFill>
                  <a:schemeClr val="tx1"/>
                </a:solidFill>
              </a:rPr>
              <a:t> </a:t>
            </a:r>
            <a:r>
              <a:rPr lang="pt-PT" sz="2000" dirty="0" err="1" smtClean="0">
                <a:solidFill>
                  <a:schemeClr val="tx1"/>
                </a:solidFill>
              </a:rPr>
              <a:t>on</a:t>
            </a:r>
            <a:r>
              <a:rPr lang="pt-PT" sz="2000" dirty="0" smtClean="0">
                <a:solidFill>
                  <a:schemeClr val="tx1"/>
                </a:solidFill>
              </a:rPr>
              <a:t> </a:t>
            </a:r>
            <a:r>
              <a:rPr lang="pt-PT" sz="2000" dirty="0" err="1" smtClean="0">
                <a:solidFill>
                  <a:schemeClr val="tx1"/>
                </a:solidFill>
              </a:rPr>
              <a:t>earth</a:t>
            </a:r>
            <a:endParaRPr lang="pt-PT" sz="2000" dirty="0">
              <a:solidFill>
                <a:schemeClr val="tx1"/>
              </a:solidFill>
            </a:endParaRPr>
          </a:p>
          <a:p>
            <a:pPr marL="342900" indent="-342900" eaLnBrk="1" fontAlgn="auto" hangingPunct="1">
              <a:spcAft>
                <a:spcPts val="0"/>
              </a:spcAft>
              <a:buFontTx/>
              <a:buChar char="-"/>
              <a:defRPr/>
            </a:pPr>
            <a:r>
              <a:rPr lang="pt-PT" sz="2000" b="0" dirty="0" err="1" smtClean="0">
                <a:solidFill>
                  <a:schemeClr val="tx1"/>
                </a:solidFill>
              </a:rPr>
              <a:t>They</a:t>
            </a:r>
            <a:r>
              <a:rPr lang="pt-PT" sz="2000" b="0" dirty="0" smtClean="0">
                <a:solidFill>
                  <a:schemeClr val="tx1"/>
                </a:solidFill>
              </a:rPr>
              <a:t> </a:t>
            </a:r>
            <a:r>
              <a:rPr lang="pt-PT" sz="2000" b="0" dirty="0" err="1" smtClean="0">
                <a:solidFill>
                  <a:schemeClr val="tx1"/>
                </a:solidFill>
              </a:rPr>
              <a:t>supply</a:t>
            </a:r>
            <a:r>
              <a:rPr lang="pt-PT" sz="2000" b="0" dirty="0" smtClean="0">
                <a:solidFill>
                  <a:schemeClr val="tx1"/>
                </a:solidFill>
              </a:rPr>
              <a:t> 90% </a:t>
            </a:r>
            <a:r>
              <a:rPr lang="pt-PT" sz="2000" b="0" dirty="0" err="1" smtClean="0">
                <a:solidFill>
                  <a:schemeClr val="tx1"/>
                </a:solidFill>
              </a:rPr>
              <a:t>of</a:t>
            </a:r>
            <a:r>
              <a:rPr lang="pt-PT" sz="2000" b="0" dirty="0" smtClean="0">
                <a:solidFill>
                  <a:schemeClr val="tx1"/>
                </a:solidFill>
              </a:rPr>
              <a:t> </a:t>
            </a:r>
            <a:r>
              <a:rPr lang="pt-PT" sz="2000" b="0" dirty="0" err="1" smtClean="0">
                <a:solidFill>
                  <a:schemeClr val="tx1"/>
                </a:solidFill>
              </a:rPr>
              <a:t>human</a:t>
            </a:r>
            <a:r>
              <a:rPr lang="pt-PT" sz="2000" b="0" dirty="0" smtClean="0">
                <a:solidFill>
                  <a:schemeClr val="tx1"/>
                </a:solidFill>
              </a:rPr>
              <a:t> </a:t>
            </a:r>
            <a:r>
              <a:rPr lang="pt-PT" sz="2000" b="0" dirty="0" err="1" smtClean="0">
                <a:solidFill>
                  <a:schemeClr val="tx1"/>
                </a:solidFill>
              </a:rPr>
              <a:t>calorie</a:t>
            </a:r>
            <a:r>
              <a:rPr lang="pt-PT" sz="2000" b="0" dirty="0" smtClean="0">
                <a:solidFill>
                  <a:schemeClr val="tx1"/>
                </a:solidFill>
              </a:rPr>
              <a:t> </a:t>
            </a:r>
            <a:r>
              <a:rPr lang="pt-PT" sz="2000" b="0" dirty="0" err="1" smtClean="0">
                <a:solidFill>
                  <a:schemeClr val="tx1"/>
                </a:solidFill>
              </a:rPr>
              <a:t>intake</a:t>
            </a:r>
            <a:r>
              <a:rPr lang="pt-PT" sz="2000" b="0" dirty="0" smtClean="0">
                <a:solidFill>
                  <a:schemeClr val="tx1"/>
                </a:solidFill>
              </a:rPr>
              <a:t> </a:t>
            </a:r>
            <a:r>
              <a:rPr lang="pt-PT" sz="2000" b="0" dirty="0" err="1" smtClean="0">
                <a:solidFill>
                  <a:schemeClr val="tx1"/>
                </a:solidFill>
              </a:rPr>
              <a:t>and</a:t>
            </a:r>
            <a:r>
              <a:rPr lang="pt-PT" sz="2000" b="0" dirty="0" smtClean="0">
                <a:solidFill>
                  <a:schemeClr val="tx1"/>
                </a:solidFill>
              </a:rPr>
              <a:t> 80% </a:t>
            </a:r>
            <a:r>
              <a:rPr lang="pt-PT" sz="2000" b="0" dirty="0" err="1" smtClean="0">
                <a:solidFill>
                  <a:schemeClr val="tx1"/>
                </a:solidFill>
              </a:rPr>
              <a:t>of</a:t>
            </a:r>
            <a:r>
              <a:rPr lang="pt-PT" sz="2000" b="0" dirty="0" smtClean="0">
                <a:solidFill>
                  <a:schemeClr val="tx1"/>
                </a:solidFill>
              </a:rPr>
              <a:t> </a:t>
            </a:r>
            <a:r>
              <a:rPr lang="pt-PT" sz="2000" b="0" dirty="0" err="1" smtClean="0">
                <a:solidFill>
                  <a:schemeClr val="tx1"/>
                </a:solidFill>
              </a:rPr>
              <a:t>the</a:t>
            </a:r>
            <a:r>
              <a:rPr lang="pt-PT" sz="2000" b="0" dirty="0" smtClean="0">
                <a:solidFill>
                  <a:schemeClr val="tx1"/>
                </a:solidFill>
              </a:rPr>
              <a:t> </a:t>
            </a:r>
            <a:r>
              <a:rPr lang="pt-PT" sz="2000" b="0" dirty="0" err="1" smtClean="0">
                <a:solidFill>
                  <a:schemeClr val="tx1"/>
                </a:solidFill>
              </a:rPr>
              <a:t>protein</a:t>
            </a:r>
            <a:r>
              <a:rPr lang="pt-PT" sz="2000" b="0" dirty="0" smtClean="0">
                <a:solidFill>
                  <a:schemeClr val="tx1"/>
                </a:solidFill>
              </a:rPr>
              <a:t> </a:t>
            </a:r>
            <a:r>
              <a:rPr lang="pt-PT" sz="2000" b="0" dirty="0" err="1" smtClean="0">
                <a:solidFill>
                  <a:schemeClr val="tx1"/>
                </a:solidFill>
              </a:rPr>
              <a:t>intake</a:t>
            </a:r>
            <a:r>
              <a:rPr lang="pt-PT" sz="2000" b="0" dirty="0" smtClean="0">
                <a:solidFill>
                  <a:schemeClr val="tx1"/>
                </a:solidFill>
              </a:rPr>
              <a:t> </a:t>
            </a:r>
            <a:r>
              <a:rPr lang="pt-PT" sz="1800" b="0" dirty="0" smtClean="0">
                <a:solidFill>
                  <a:schemeClr val="tx1"/>
                </a:solidFill>
              </a:rPr>
              <a:t>(</a:t>
            </a:r>
            <a:r>
              <a:rPr lang="pt-PT" sz="1800" b="0" dirty="0" err="1">
                <a:solidFill>
                  <a:schemeClr val="tx1"/>
                </a:solidFill>
              </a:rPr>
              <a:t>t</a:t>
            </a:r>
            <a:r>
              <a:rPr lang="pt-PT" sz="1800" b="0" dirty="0" err="1" smtClean="0">
                <a:solidFill>
                  <a:schemeClr val="tx1"/>
                </a:solidFill>
              </a:rPr>
              <a:t>he</a:t>
            </a:r>
            <a:r>
              <a:rPr lang="pt-PT" sz="1800" b="0" dirty="0" smtClean="0">
                <a:solidFill>
                  <a:schemeClr val="tx1"/>
                </a:solidFill>
              </a:rPr>
              <a:t> </a:t>
            </a:r>
            <a:r>
              <a:rPr lang="pt-PT" sz="1800" b="0" dirty="0" err="1" smtClean="0">
                <a:solidFill>
                  <a:schemeClr val="tx1"/>
                </a:solidFill>
              </a:rPr>
              <a:t>remainder</a:t>
            </a:r>
            <a:r>
              <a:rPr lang="pt-PT" sz="1800" b="0" dirty="0" smtClean="0">
                <a:solidFill>
                  <a:schemeClr val="tx1"/>
                </a:solidFill>
              </a:rPr>
              <a:t> </a:t>
            </a:r>
            <a:r>
              <a:rPr lang="pt-PT" sz="1800" b="0" dirty="0" err="1" smtClean="0">
                <a:solidFill>
                  <a:schemeClr val="tx1"/>
                </a:solidFill>
              </a:rPr>
              <a:t>coming</a:t>
            </a:r>
            <a:r>
              <a:rPr lang="pt-PT" sz="1800" b="0" dirty="0" smtClean="0">
                <a:solidFill>
                  <a:schemeClr val="tx1"/>
                </a:solidFill>
              </a:rPr>
              <a:t> </a:t>
            </a:r>
            <a:r>
              <a:rPr lang="pt-PT" sz="1800" b="0" dirty="0" err="1" smtClean="0">
                <a:solidFill>
                  <a:schemeClr val="tx1"/>
                </a:solidFill>
              </a:rPr>
              <a:t>from</a:t>
            </a:r>
            <a:r>
              <a:rPr lang="pt-PT" sz="1800" b="0" dirty="0" smtClean="0">
                <a:solidFill>
                  <a:schemeClr val="tx1"/>
                </a:solidFill>
              </a:rPr>
              <a:t> animal </a:t>
            </a:r>
            <a:r>
              <a:rPr lang="pt-PT" sz="1800" b="0" dirty="0" err="1" smtClean="0">
                <a:solidFill>
                  <a:schemeClr val="tx1"/>
                </a:solidFill>
              </a:rPr>
              <a:t>products</a:t>
            </a:r>
            <a:r>
              <a:rPr lang="pt-PT" sz="1800" b="0" dirty="0" smtClean="0">
                <a:solidFill>
                  <a:schemeClr val="tx1"/>
                </a:solidFill>
              </a:rPr>
              <a:t>)</a:t>
            </a:r>
          </a:p>
          <a:p>
            <a:pPr eaLnBrk="1" fontAlgn="auto" hangingPunct="1">
              <a:spcAft>
                <a:spcPts val="0"/>
              </a:spcAft>
              <a:defRPr/>
            </a:pPr>
            <a:endParaRPr lang="pt-PT" sz="2000" dirty="0" smtClean="0">
              <a:solidFill>
                <a:schemeClr val="tx1"/>
              </a:solidFill>
            </a:endParaRPr>
          </a:p>
          <a:p>
            <a:pPr algn="ctr" eaLnBrk="1" fontAlgn="auto" hangingPunct="1">
              <a:spcAft>
                <a:spcPts val="0"/>
              </a:spcAft>
              <a:defRPr/>
            </a:pPr>
            <a:endParaRPr lang="en-US" sz="2000" dirty="0" smtClean="0">
              <a:solidFill>
                <a:schemeClr val="tx1"/>
              </a:solidFill>
            </a:endParaRPr>
          </a:p>
          <a:p>
            <a:pPr eaLnBrk="1" fontAlgn="auto" hangingPunct="1">
              <a:spcAft>
                <a:spcPts val="0"/>
              </a:spcAft>
              <a:defRPr/>
            </a:pPr>
            <a:endParaRPr lang="en-US" sz="2000" dirty="0" smtClean="0">
              <a:solidFill>
                <a:schemeClr val="tx1"/>
              </a:solidFill>
            </a:endParaRPr>
          </a:p>
          <a:p>
            <a:pPr eaLnBrk="1" fontAlgn="auto" hangingPunct="1">
              <a:spcAft>
                <a:spcPts val="0"/>
              </a:spcAft>
              <a:defRPr/>
            </a:pPr>
            <a:endParaRPr lang="pt-PT" sz="2000" dirty="0" smtClean="0">
              <a:solidFill>
                <a:schemeClr val="tx1"/>
              </a:solidFill>
            </a:endParaRPr>
          </a:p>
        </p:txBody>
      </p:sp>
    </p:spTree>
    <p:extLst>
      <p:ext uri="{BB962C8B-B14F-4D97-AF65-F5344CB8AC3E}">
        <p14:creationId xmlns:p14="http://schemas.microsoft.com/office/powerpoint/2010/main" val="42369382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p:cNvSpPr>
            <a:spLocks noGrp="1"/>
          </p:cNvSpPr>
          <p:nvPr>
            <p:ph type="body" idx="10"/>
          </p:nvPr>
        </p:nvSpPr>
        <p:spPr>
          <a:xfrm>
            <a:off x="467544" y="1916832"/>
            <a:ext cx="8352928" cy="597000"/>
          </a:xfrm>
        </p:spPr>
        <p:txBody>
          <a:bodyPr/>
          <a:lstStyle/>
          <a:p>
            <a:pPr algn="ctr"/>
            <a:r>
              <a:rPr lang="en-US" sz="2200" dirty="0">
                <a:solidFill>
                  <a:schemeClr val="tx1"/>
                </a:solidFill>
              </a:rPr>
              <a:t>To </a:t>
            </a:r>
            <a:r>
              <a:rPr lang="en-US" sz="2200" dirty="0" smtClean="0">
                <a:solidFill>
                  <a:schemeClr val="tx1"/>
                </a:solidFill>
              </a:rPr>
              <a:t>face the current challenges</a:t>
            </a:r>
            <a:r>
              <a:rPr lang="en-US" sz="2200" dirty="0">
                <a:solidFill>
                  <a:schemeClr val="tx1"/>
                </a:solidFill>
              </a:rPr>
              <a:t>, </a:t>
            </a:r>
            <a:r>
              <a:rPr lang="en-US" sz="2200" dirty="0" smtClean="0">
                <a:solidFill>
                  <a:schemeClr val="tx1"/>
                </a:solidFill>
              </a:rPr>
              <a:t>plant biotechnology uses several tools</a:t>
            </a:r>
          </a:p>
          <a:p>
            <a:pPr algn="just"/>
            <a:endParaRPr lang="en-US" sz="2200" dirty="0">
              <a:solidFill>
                <a:schemeClr val="tx1"/>
              </a:solidFill>
            </a:endParaRPr>
          </a:p>
          <a:p>
            <a:pPr algn="just"/>
            <a:endParaRPr lang="pt-PT" sz="2200" dirty="0">
              <a:solidFill>
                <a:schemeClr val="tx1"/>
              </a:solidFill>
            </a:endParaRPr>
          </a:p>
        </p:txBody>
      </p:sp>
      <p:sp>
        <p:nvSpPr>
          <p:cNvPr id="4" name="Título 3"/>
          <p:cNvSpPr>
            <a:spLocks noGrp="1"/>
          </p:cNvSpPr>
          <p:nvPr>
            <p:ph type="title"/>
          </p:nvPr>
        </p:nvSpPr>
        <p:spPr/>
        <p:txBody>
          <a:bodyPr/>
          <a:lstStyle/>
          <a:p>
            <a:r>
              <a:rPr lang="pt-PT" dirty="0" err="1" smtClean="0"/>
              <a:t>Tools</a:t>
            </a:r>
            <a:r>
              <a:rPr lang="pt-PT" dirty="0" smtClean="0"/>
              <a:t> </a:t>
            </a:r>
            <a:r>
              <a:rPr lang="pt-PT" dirty="0" err="1" smtClean="0"/>
              <a:t>of</a:t>
            </a:r>
            <a:r>
              <a:rPr lang="pt-PT" dirty="0" smtClean="0"/>
              <a:t> </a:t>
            </a:r>
            <a:r>
              <a:rPr lang="pt-PT" dirty="0" err="1" smtClean="0"/>
              <a:t>Plant</a:t>
            </a:r>
            <a:r>
              <a:rPr lang="pt-PT" dirty="0" smtClean="0"/>
              <a:t> </a:t>
            </a:r>
            <a:r>
              <a:rPr lang="pt-PT" dirty="0" err="1" smtClean="0"/>
              <a:t>Biotechnology</a:t>
            </a:r>
            <a:endParaRPr lang="pt-PT"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46026" y="2338788"/>
            <a:ext cx="2362078" cy="188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ângulo 7"/>
          <p:cNvSpPr/>
          <p:nvPr/>
        </p:nvSpPr>
        <p:spPr>
          <a:xfrm>
            <a:off x="5076056" y="3573017"/>
            <a:ext cx="1944216" cy="1584176"/>
          </a:xfrm>
          <a:prstGeom prst="rect">
            <a:avLst/>
          </a:prstGeom>
          <a:blipFill>
            <a:blip r:embed="rId4" cstate="print">
              <a:extLst>
                <a:ext uri="{28A0092B-C50C-407E-A947-70E740481C1C}">
                  <a14:useLocalDpi xmlns:a14="http://schemas.microsoft.com/office/drawing/2010/main"/>
                </a:ext>
              </a:extLst>
            </a:blip>
            <a:srcRect/>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Rectângulo 8"/>
          <p:cNvSpPr/>
          <p:nvPr/>
        </p:nvSpPr>
        <p:spPr>
          <a:xfrm>
            <a:off x="6516216" y="5013176"/>
            <a:ext cx="2453931" cy="1844825"/>
          </a:xfrm>
          <a:prstGeom prst="rect">
            <a:avLst/>
          </a:prstGeom>
          <a:blipFill>
            <a:blip r:embed="rId5" cstate="print">
              <a:extLst>
                <a:ext uri="{28A0092B-C50C-407E-A947-70E740481C1C}">
                  <a14:useLocalDpi xmlns:a14="http://schemas.microsoft.com/office/drawing/2010/main"/>
                </a:ext>
              </a:extLst>
            </a:blip>
            <a:srcRect/>
            <a:stretch>
              <a:fillRect t="-13000" b="-13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 name="Rectângulo 5"/>
          <p:cNvSpPr/>
          <p:nvPr/>
        </p:nvSpPr>
        <p:spPr>
          <a:xfrm>
            <a:off x="827584" y="4077072"/>
            <a:ext cx="4572000" cy="1785104"/>
          </a:xfrm>
          <a:prstGeom prst="rect">
            <a:avLst/>
          </a:prstGeom>
        </p:spPr>
        <p:txBody>
          <a:bodyPr>
            <a:spAutoFit/>
          </a:bodyPr>
          <a:lstStyle/>
          <a:p>
            <a:pPr marL="285750" indent="-285750" algn="just">
              <a:buFontTx/>
              <a:buChar char="-"/>
            </a:pPr>
            <a:r>
              <a:rPr lang="en-US" sz="2200" i="1" dirty="0"/>
              <a:t>In vitro </a:t>
            </a:r>
            <a:r>
              <a:rPr lang="en-US" sz="2200" dirty="0"/>
              <a:t>culture </a:t>
            </a:r>
            <a:endParaRPr lang="en-US" sz="2200" dirty="0" smtClean="0"/>
          </a:p>
          <a:p>
            <a:pPr algn="just"/>
            <a:endParaRPr lang="pt-PT" sz="2200" dirty="0"/>
          </a:p>
          <a:p>
            <a:pPr marL="285750" indent="-285750" algn="just">
              <a:buFontTx/>
              <a:buChar char="-"/>
            </a:pPr>
            <a:r>
              <a:rPr lang="pt-PT" sz="2200" dirty="0" err="1" smtClean="0"/>
              <a:t>Genomic</a:t>
            </a:r>
            <a:r>
              <a:rPr lang="pt-PT" sz="2200" dirty="0" smtClean="0"/>
              <a:t> </a:t>
            </a:r>
            <a:r>
              <a:rPr lang="pt-PT" sz="2200" dirty="0" err="1"/>
              <a:t>analysis</a:t>
            </a:r>
            <a:endParaRPr lang="pt-PT" sz="2200" dirty="0"/>
          </a:p>
          <a:p>
            <a:pPr algn="just"/>
            <a:endParaRPr lang="pt-PT" sz="2200" dirty="0" smtClean="0"/>
          </a:p>
          <a:p>
            <a:pPr marL="285750" indent="-285750" algn="just">
              <a:buFontTx/>
              <a:buChar char="-"/>
            </a:pPr>
            <a:r>
              <a:rPr lang="pt-PT" sz="2200" dirty="0" err="1" smtClean="0"/>
              <a:t>Genome</a:t>
            </a:r>
            <a:r>
              <a:rPr lang="pt-PT" sz="2200" dirty="0" smtClean="0"/>
              <a:t> </a:t>
            </a:r>
            <a:r>
              <a:rPr lang="pt-PT" sz="2200" dirty="0" err="1"/>
              <a:t>manipulation</a:t>
            </a:r>
            <a:endParaRPr lang="pt-PT" sz="2200" dirty="0"/>
          </a:p>
        </p:txBody>
      </p:sp>
      <p:sp>
        <p:nvSpPr>
          <p:cNvPr id="5" name="Right Arrow 4"/>
          <p:cNvSpPr/>
          <p:nvPr/>
        </p:nvSpPr>
        <p:spPr>
          <a:xfrm>
            <a:off x="4499992" y="5589240"/>
            <a:ext cx="720080" cy="288032"/>
          </a:xfrm>
          <a:prstGeom prst="rightArrow">
            <a:avLst/>
          </a:prstGeom>
          <a:solidFill>
            <a:srgbClr val="984179"/>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3923928" y="4869160"/>
            <a:ext cx="720080" cy="288032"/>
          </a:xfrm>
          <a:prstGeom prst="rightArrow">
            <a:avLst/>
          </a:prstGeom>
          <a:solidFill>
            <a:srgbClr val="984179"/>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rot="19887238">
            <a:off x="3012876" y="4087599"/>
            <a:ext cx="720080" cy="288032"/>
          </a:xfrm>
          <a:prstGeom prst="rightArrow">
            <a:avLst/>
          </a:prstGeom>
          <a:solidFill>
            <a:srgbClr val="984179"/>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16393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3983" y="4403639"/>
            <a:ext cx="2159825" cy="2049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ítulo 3"/>
          <p:cNvSpPr>
            <a:spLocks noGrp="1"/>
          </p:cNvSpPr>
          <p:nvPr>
            <p:ph type="title"/>
          </p:nvPr>
        </p:nvSpPr>
        <p:spPr/>
        <p:txBody>
          <a:bodyPr/>
          <a:lstStyle/>
          <a:p>
            <a:r>
              <a:rPr lang="pt-PT" i="1" dirty="0"/>
              <a:t>I</a:t>
            </a:r>
            <a:r>
              <a:rPr lang="pt-PT" i="1" dirty="0" smtClean="0"/>
              <a:t>n vitro </a:t>
            </a:r>
            <a:r>
              <a:rPr lang="pt-PT" dirty="0" err="1" smtClean="0"/>
              <a:t>culture</a:t>
            </a:r>
            <a:endParaRPr lang="pt-PT" dirty="0"/>
          </a:p>
        </p:txBody>
      </p:sp>
      <p:sp>
        <p:nvSpPr>
          <p:cNvPr id="8" name="Marcador de Posição do Texto 7"/>
          <p:cNvSpPr>
            <a:spLocks noGrp="1"/>
          </p:cNvSpPr>
          <p:nvPr>
            <p:ph type="body" idx="10"/>
          </p:nvPr>
        </p:nvSpPr>
        <p:spPr>
          <a:xfrm>
            <a:off x="4320579" y="1916832"/>
            <a:ext cx="3743896" cy="503608"/>
          </a:xfrm>
        </p:spPr>
        <p:txBody>
          <a:bodyPr/>
          <a:lstStyle/>
          <a:p>
            <a:pPr algn="ctr"/>
            <a:r>
              <a:rPr lang="pt-PT" sz="2000" b="0" dirty="0" err="1" smtClean="0">
                <a:solidFill>
                  <a:schemeClr val="tx1"/>
                </a:solidFill>
              </a:rPr>
              <a:t>Plant</a:t>
            </a:r>
            <a:r>
              <a:rPr lang="pt-PT" sz="2000" b="0" dirty="0" smtClean="0">
                <a:solidFill>
                  <a:schemeClr val="tx1"/>
                </a:solidFill>
              </a:rPr>
              <a:t> </a:t>
            </a:r>
            <a:r>
              <a:rPr lang="pt-PT" sz="2000" b="0" dirty="0" err="1" smtClean="0">
                <a:solidFill>
                  <a:schemeClr val="tx1"/>
                </a:solidFill>
              </a:rPr>
              <a:t>cells</a:t>
            </a:r>
            <a:r>
              <a:rPr lang="pt-PT" sz="2000" b="0" dirty="0" smtClean="0">
                <a:solidFill>
                  <a:schemeClr val="tx1"/>
                </a:solidFill>
              </a:rPr>
              <a:t>  </a:t>
            </a:r>
            <a:r>
              <a:rPr lang="pt-PT" sz="2000" b="0" dirty="0" err="1" smtClean="0">
                <a:solidFill>
                  <a:schemeClr val="tx1"/>
                </a:solidFill>
              </a:rPr>
              <a:t>have</a:t>
            </a:r>
            <a:r>
              <a:rPr lang="pt-PT" sz="2000" b="0" dirty="0" smtClean="0">
                <a:solidFill>
                  <a:schemeClr val="tx1"/>
                </a:solidFill>
              </a:rPr>
              <a:t> </a:t>
            </a:r>
            <a:r>
              <a:rPr lang="pt-PT" sz="2000" dirty="0" err="1" smtClean="0">
                <a:solidFill>
                  <a:schemeClr val="tx1"/>
                </a:solidFill>
              </a:rPr>
              <a:t>totipotency</a:t>
            </a:r>
            <a:endParaRPr lang="pt-PT" sz="2000" dirty="0" smtClean="0">
              <a:solidFill>
                <a:schemeClr val="tx1"/>
              </a:solidFill>
            </a:endParaRPr>
          </a:p>
          <a:p>
            <a:pPr algn="ctr"/>
            <a:endParaRPr lang="en-US" sz="2000" b="0" dirty="0" smtClean="0">
              <a:solidFill>
                <a:schemeClr val="tx1"/>
              </a:solidFill>
            </a:endParaRPr>
          </a:p>
          <a:p>
            <a:pPr algn="ctr"/>
            <a:endParaRPr lang="en-US" sz="2000" b="0" dirty="0" smtClean="0">
              <a:solidFill>
                <a:schemeClr val="tx1"/>
              </a:solidFill>
            </a:endParaRPr>
          </a:p>
          <a:p>
            <a:pPr algn="ctr"/>
            <a:endParaRPr lang="en-US" sz="2000" b="0" dirty="0" smtClean="0">
              <a:solidFill>
                <a:schemeClr val="tx1"/>
              </a:solidFill>
            </a:endParaRPr>
          </a:p>
        </p:txBody>
      </p:sp>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83569" y="1893202"/>
            <a:ext cx="2160240" cy="2070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Conexão recta unidireccional 2"/>
          <p:cNvCxnSpPr/>
          <p:nvPr/>
        </p:nvCxnSpPr>
        <p:spPr>
          <a:xfrm>
            <a:off x="6156176" y="2348880"/>
            <a:ext cx="0" cy="462111"/>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 name="CaixaDeTexto 1"/>
          <p:cNvSpPr txBox="1"/>
          <p:nvPr/>
        </p:nvSpPr>
        <p:spPr>
          <a:xfrm>
            <a:off x="3996283" y="2852936"/>
            <a:ext cx="4392489" cy="1015663"/>
          </a:xfrm>
          <a:prstGeom prst="rect">
            <a:avLst/>
          </a:prstGeom>
          <a:noFill/>
        </p:spPr>
        <p:txBody>
          <a:bodyPr wrap="square" rtlCol="0">
            <a:spAutoFit/>
          </a:bodyPr>
          <a:lstStyle/>
          <a:p>
            <a:pPr algn="ctr"/>
            <a:r>
              <a:rPr lang="en-US" sz="2000" dirty="0"/>
              <a:t>Potential of a </a:t>
            </a:r>
            <a:r>
              <a:rPr lang="en-US" sz="2000" dirty="0" smtClean="0"/>
              <a:t>cell to differentiate </a:t>
            </a:r>
            <a:r>
              <a:rPr lang="en-US" sz="2000" dirty="0"/>
              <a:t>into an unlimited number of specialized cell </a:t>
            </a:r>
            <a:r>
              <a:rPr lang="en-US" sz="2000" dirty="0" smtClean="0"/>
              <a:t>types</a:t>
            </a:r>
            <a:endParaRPr lang="en-US" sz="2000" dirty="0"/>
          </a:p>
        </p:txBody>
      </p:sp>
      <p:sp>
        <p:nvSpPr>
          <p:cNvPr id="12" name="Rectângulo 11"/>
          <p:cNvSpPr/>
          <p:nvPr/>
        </p:nvSpPr>
        <p:spPr>
          <a:xfrm>
            <a:off x="3851920" y="4293096"/>
            <a:ext cx="4681215" cy="2246769"/>
          </a:xfrm>
          <a:prstGeom prst="rect">
            <a:avLst/>
          </a:prstGeom>
        </p:spPr>
        <p:txBody>
          <a:bodyPr wrap="square">
            <a:spAutoFit/>
          </a:bodyPr>
          <a:lstStyle/>
          <a:p>
            <a:pPr algn="ctr"/>
            <a:r>
              <a:rPr lang="en-US" sz="2000" i="1" dirty="0" smtClean="0"/>
              <a:t>In vitro </a:t>
            </a:r>
            <a:r>
              <a:rPr lang="en-US" sz="2000" dirty="0" smtClean="0"/>
              <a:t>culture uses controlled conditions (light and temperature, </a:t>
            </a:r>
            <a:r>
              <a:rPr lang="en-US" sz="2000" dirty="0"/>
              <a:t>culture </a:t>
            </a:r>
            <a:r>
              <a:rPr lang="en-US" sz="2000" dirty="0" smtClean="0"/>
              <a:t>media, in containment) </a:t>
            </a:r>
          </a:p>
          <a:p>
            <a:pPr algn="ctr"/>
            <a:endParaRPr lang="en-US" sz="2000" b="1" dirty="0" smtClean="0"/>
          </a:p>
          <a:p>
            <a:pPr algn="ctr"/>
            <a:endParaRPr lang="en-US" sz="2000" b="1" dirty="0"/>
          </a:p>
          <a:p>
            <a:pPr algn="ctr"/>
            <a:r>
              <a:rPr lang="pt-PT" sz="2000" b="1" dirty="0" err="1" smtClean="0"/>
              <a:t>Biotechnological</a:t>
            </a:r>
            <a:r>
              <a:rPr lang="pt-PT" sz="2000" b="1" dirty="0" smtClean="0"/>
              <a:t> </a:t>
            </a:r>
            <a:r>
              <a:rPr lang="pt-PT" sz="2000" b="1" dirty="0" err="1"/>
              <a:t>production</a:t>
            </a:r>
            <a:r>
              <a:rPr lang="pt-PT" sz="2000" b="1" dirty="0"/>
              <a:t> </a:t>
            </a:r>
            <a:r>
              <a:rPr lang="pt-PT" sz="2000" b="1" dirty="0" err="1"/>
              <a:t>of</a:t>
            </a:r>
            <a:r>
              <a:rPr lang="pt-PT" sz="2000" b="1" dirty="0"/>
              <a:t> </a:t>
            </a:r>
            <a:r>
              <a:rPr lang="pt-PT" sz="2000" b="1" dirty="0" err="1" smtClean="0"/>
              <a:t>plant</a:t>
            </a:r>
            <a:r>
              <a:rPr lang="pt-PT" sz="2000" b="1" dirty="0"/>
              <a:t> </a:t>
            </a:r>
            <a:r>
              <a:rPr lang="pt-PT" sz="2000" b="1" dirty="0" smtClean="0"/>
              <a:t>material</a:t>
            </a:r>
            <a:endParaRPr lang="en-US" sz="2000" dirty="0" smtClean="0"/>
          </a:p>
        </p:txBody>
      </p:sp>
      <p:cxnSp>
        <p:nvCxnSpPr>
          <p:cNvPr id="10" name="Conexão recta unidireccional 9"/>
          <p:cNvCxnSpPr/>
          <p:nvPr/>
        </p:nvCxnSpPr>
        <p:spPr>
          <a:xfrm>
            <a:off x="6209508" y="5343153"/>
            <a:ext cx="0" cy="462111"/>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0653394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PT" dirty="0" err="1" smtClean="0"/>
              <a:t>Genomic</a:t>
            </a:r>
            <a:r>
              <a:rPr lang="pt-PT" dirty="0" smtClean="0"/>
              <a:t> </a:t>
            </a:r>
            <a:r>
              <a:rPr lang="pt-PT" dirty="0" err="1" smtClean="0"/>
              <a:t>analysis</a:t>
            </a:r>
            <a:r>
              <a:rPr lang="pt-PT" dirty="0" smtClean="0"/>
              <a:t> </a:t>
            </a:r>
            <a:endParaRPr lang="pt-PT" dirty="0"/>
          </a:p>
        </p:txBody>
      </p:sp>
      <p:sp>
        <p:nvSpPr>
          <p:cNvPr id="5" name="Marcador de Posição do Texto 4"/>
          <p:cNvSpPr>
            <a:spLocks noGrp="1"/>
          </p:cNvSpPr>
          <p:nvPr>
            <p:ph type="body" idx="10"/>
          </p:nvPr>
        </p:nvSpPr>
        <p:spPr>
          <a:xfrm>
            <a:off x="4211959" y="1742753"/>
            <a:ext cx="4681216" cy="1129387"/>
          </a:xfrm>
        </p:spPr>
        <p:txBody>
          <a:bodyPr/>
          <a:lstStyle/>
          <a:p>
            <a:pPr algn="ctr"/>
            <a:r>
              <a:rPr lang="pt-PT" sz="2000" dirty="0" err="1">
                <a:solidFill>
                  <a:schemeClr val="tx1"/>
                </a:solidFill>
              </a:rPr>
              <a:t>S</a:t>
            </a:r>
            <a:r>
              <a:rPr lang="pt-PT" sz="2000" dirty="0" err="1" smtClean="0">
                <a:solidFill>
                  <a:schemeClr val="tx1"/>
                </a:solidFill>
              </a:rPr>
              <a:t>equencing</a:t>
            </a:r>
            <a:r>
              <a:rPr lang="pt-PT" sz="2000" b="0" dirty="0" smtClean="0">
                <a:solidFill>
                  <a:schemeClr val="tx1"/>
                </a:solidFill>
              </a:rPr>
              <a:t> </a:t>
            </a:r>
            <a:r>
              <a:rPr lang="pt-PT" sz="2000" b="0" dirty="0" err="1" smtClean="0">
                <a:solidFill>
                  <a:schemeClr val="tx1"/>
                </a:solidFill>
              </a:rPr>
              <a:t>of</a:t>
            </a:r>
            <a:r>
              <a:rPr lang="pt-PT" sz="2000" b="0" dirty="0" smtClean="0">
                <a:solidFill>
                  <a:schemeClr val="tx1"/>
                </a:solidFill>
              </a:rPr>
              <a:t> </a:t>
            </a:r>
            <a:r>
              <a:rPr lang="pt-PT" sz="2000" b="0" dirty="0" err="1" smtClean="0">
                <a:solidFill>
                  <a:schemeClr val="tx1"/>
                </a:solidFill>
              </a:rPr>
              <a:t>the</a:t>
            </a:r>
            <a:r>
              <a:rPr lang="pt-PT" sz="2000" b="0" dirty="0" smtClean="0">
                <a:solidFill>
                  <a:schemeClr val="tx1"/>
                </a:solidFill>
              </a:rPr>
              <a:t> </a:t>
            </a:r>
            <a:r>
              <a:rPr lang="pt-PT" sz="2000" b="0" dirty="0" err="1" smtClean="0">
                <a:solidFill>
                  <a:schemeClr val="tx1"/>
                </a:solidFill>
              </a:rPr>
              <a:t>human</a:t>
            </a:r>
            <a:r>
              <a:rPr lang="pt-PT" sz="2000" b="0" dirty="0" smtClean="0">
                <a:solidFill>
                  <a:schemeClr val="tx1"/>
                </a:solidFill>
              </a:rPr>
              <a:t> </a:t>
            </a:r>
            <a:r>
              <a:rPr lang="pt-PT" sz="2000" b="0" dirty="0" err="1" smtClean="0">
                <a:solidFill>
                  <a:schemeClr val="tx1"/>
                </a:solidFill>
              </a:rPr>
              <a:t>genome</a:t>
            </a:r>
            <a:r>
              <a:rPr lang="pt-PT" sz="2000" b="0" dirty="0" smtClean="0">
                <a:solidFill>
                  <a:schemeClr val="tx1"/>
                </a:solidFill>
              </a:rPr>
              <a:t> =&gt; </a:t>
            </a:r>
          </a:p>
          <a:p>
            <a:pPr algn="ctr"/>
            <a:r>
              <a:rPr lang="pt-PT" sz="2000" b="0" dirty="0" smtClean="0">
                <a:solidFill>
                  <a:schemeClr val="tx1"/>
                </a:solidFill>
              </a:rPr>
              <a:t>=&gt; </a:t>
            </a:r>
            <a:r>
              <a:rPr lang="pt-PT" sz="2000" b="0" dirty="0" err="1" smtClean="0">
                <a:solidFill>
                  <a:schemeClr val="tx1"/>
                </a:solidFill>
              </a:rPr>
              <a:t>detection</a:t>
            </a:r>
            <a:r>
              <a:rPr lang="pt-PT" sz="2000" b="0" dirty="0" smtClean="0">
                <a:solidFill>
                  <a:schemeClr val="tx1"/>
                </a:solidFill>
              </a:rPr>
              <a:t> </a:t>
            </a:r>
            <a:r>
              <a:rPr lang="pt-PT" sz="2000" b="0" dirty="0" err="1" smtClean="0">
                <a:solidFill>
                  <a:schemeClr val="tx1"/>
                </a:solidFill>
              </a:rPr>
              <a:t>of</a:t>
            </a:r>
            <a:r>
              <a:rPr lang="pt-PT" sz="2000" b="0" dirty="0" smtClean="0">
                <a:solidFill>
                  <a:schemeClr val="tx1"/>
                </a:solidFill>
              </a:rPr>
              <a:t> some </a:t>
            </a:r>
            <a:r>
              <a:rPr lang="pt-PT" sz="2000" b="0" dirty="0" err="1" smtClean="0">
                <a:solidFill>
                  <a:schemeClr val="tx1"/>
                </a:solidFill>
              </a:rPr>
              <a:t>diseases</a:t>
            </a:r>
            <a:r>
              <a:rPr lang="pt-PT" sz="2000" b="0" dirty="0" smtClean="0">
                <a:solidFill>
                  <a:schemeClr val="tx1"/>
                </a:solidFill>
              </a:rPr>
              <a:t> </a:t>
            </a:r>
            <a:endParaRPr lang="pt-PT" sz="2000" b="0"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3568" y="4988929"/>
            <a:ext cx="2754544" cy="1320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Conexão recta unidireccional 12"/>
          <p:cNvCxnSpPr/>
          <p:nvPr/>
        </p:nvCxnSpPr>
        <p:spPr>
          <a:xfrm>
            <a:off x="6552567" y="2501280"/>
            <a:ext cx="0" cy="49567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5" name="Marcador de Posição do Texto 4"/>
          <p:cNvSpPr>
            <a:spLocks noGrp="1"/>
          </p:cNvSpPr>
          <p:nvPr>
            <p:ph type="body" idx="10"/>
          </p:nvPr>
        </p:nvSpPr>
        <p:spPr>
          <a:xfrm>
            <a:off x="4446333" y="2954933"/>
            <a:ext cx="4212469" cy="906115"/>
          </a:xfrm>
        </p:spPr>
        <p:txBody>
          <a:bodyPr/>
          <a:lstStyle/>
          <a:p>
            <a:pPr algn="ctr"/>
            <a:r>
              <a:rPr lang="pt-PT" sz="2000" b="0" dirty="0" err="1" smtClean="0">
                <a:solidFill>
                  <a:schemeClr val="tx1"/>
                </a:solidFill>
              </a:rPr>
              <a:t>Several</a:t>
            </a:r>
            <a:r>
              <a:rPr lang="pt-PT" sz="2000" b="0" dirty="0" smtClean="0">
                <a:solidFill>
                  <a:schemeClr val="tx1"/>
                </a:solidFill>
              </a:rPr>
              <a:t> </a:t>
            </a:r>
            <a:r>
              <a:rPr lang="pt-PT" sz="2000" b="0" dirty="0" err="1" smtClean="0">
                <a:solidFill>
                  <a:schemeClr val="tx1"/>
                </a:solidFill>
              </a:rPr>
              <a:t>plants</a:t>
            </a:r>
            <a:r>
              <a:rPr lang="pt-PT" sz="2000" b="0" dirty="0" smtClean="0">
                <a:solidFill>
                  <a:schemeClr val="tx1"/>
                </a:solidFill>
              </a:rPr>
              <a:t> </a:t>
            </a:r>
            <a:r>
              <a:rPr lang="pt-PT" sz="2000" b="0" dirty="0" err="1" smtClean="0">
                <a:solidFill>
                  <a:schemeClr val="tx1"/>
                </a:solidFill>
              </a:rPr>
              <a:t>already</a:t>
            </a:r>
            <a:r>
              <a:rPr lang="pt-PT" sz="2000" b="0" dirty="0" smtClean="0">
                <a:solidFill>
                  <a:schemeClr val="tx1"/>
                </a:solidFill>
              </a:rPr>
              <a:t> </a:t>
            </a:r>
            <a:r>
              <a:rPr lang="pt-PT" sz="2000" b="0" dirty="0" err="1" smtClean="0">
                <a:solidFill>
                  <a:schemeClr val="tx1"/>
                </a:solidFill>
              </a:rPr>
              <a:t>have</a:t>
            </a:r>
            <a:r>
              <a:rPr lang="pt-PT" sz="2000" b="0" dirty="0" smtClean="0">
                <a:solidFill>
                  <a:schemeClr val="tx1"/>
                </a:solidFill>
              </a:rPr>
              <a:t> </a:t>
            </a:r>
            <a:r>
              <a:rPr lang="pt-PT" sz="2000" b="0" dirty="0" err="1" smtClean="0">
                <a:solidFill>
                  <a:schemeClr val="tx1"/>
                </a:solidFill>
              </a:rPr>
              <a:t>their</a:t>
            </a:r>
            <a:r>
              <a:rPr lang="pt-PT" sz="2000" b="0" dirty="0" smtClean="0">
                <a:solidFill>
                  <a:schemeClr val="tx1"/>
                </a:solidFill>
              </a:rPr>
              <a:t> </a:t>
            </a:r>
            <a:r>
              <a:rPr lang="pt-PT" sz="2000" b="0" dirty="0" err="1" smtClean="0">
                <a:solidFill>
                  <a:schemeClr val="tx1"/>
                </a:solidFill>
              </a:rPr>
              <a:t>genome</a:t>
            </a:r>
            <a:r>
              <a:rPr lang="pt-PT" sz="2000" b="0" dirty="0" smtClean="0">
                <a:solidFill>
                  <a:schemeClr val="tx1"/>
                </a:solidFill>
              </a:rPr>
              <a:t> </a:t>
            </a:r>
            <a:r>
              <a:rPr lang="pt-PT" sz="2000" b="0" dirty="0" err="1" smtClean="0">
                <a:solidFill>
                  <a:schemeClr val="tx1"/>
                </a:solidFill>
              </a:rPr>
              <a:t>sequenced</a:t>
            </a:r>
            <a:endParaRPr lang="pt-PT" sz="2000" b="0" dirty="0">
              <a:solidFill>
                <a:schemeClr val="tx1"/>
              </a:solidFill>
            </a:endParaRPr>
          </a:p>
        </p:txBody>
      </p:sp>
      <p:sp>
        <p:nvSpPr>
          <p:cNvPr id="7" name="Rectângulo 6"/>
          <p:cNvSpPr/>
          <p:nvPr/>
        </p:nvSpPr>
        <p:spPr>
          <a:xfrm>
            <a:off x="4247964" y="5253007"/>
            <a:ext cx="4609207" cy="1323439"/>
          </a:xfrm>
          <a:prstGeom prst="rect">
            <a:avLst/>
          </a:prstGeom>
        </p:spPr>
        <p:txBody>
          <a:bodyPr wrap="square">
            <a:spAutoFit/>
          </a:bodyPr>
          <a:lstStyle/>
          <a:p>
            <a:pPr algn="ctr"/>
            <a:r>
              <a:rPr lang="en-US" sz="2000" dirty="0" smtClean="0"/>
              <a:t>Helps identifying traits </a:t>
            </a:r>
            <a:r>
              <a:rPr lang="en-US" sz="2000" dirty="0"/>
              <a:t>of interest </a:t>
            </a:r>
            <a:r>
              <a:rPr lang="en-US" sz="2000" dirty="0" smtClean="0"/>
              <a:t>in each individual (</a:t>
            </a:r>
            <a:r>
              <a:rPr lang="en-US" sz="2000" dirty="0" err="1" smtClean="0"/>
              <a:t>eg</a:t>
            </a:r>
            <a:r>
              <a:rPr lang="en-US" sz="2000" dirty="0" smtClean="0"/>
              <a:t>.</a:t>
            </a:r>
            <a:r>
              <a:rPr lang="en-US" sz="2000" dirty="0"/>
              <a:t>: </a:t>
            </a:r>
            <a:r>
              <a:rPr lang="en-US" sz="2000" dirty="0" smtClean="0"/>
              <a:t>resistance to pests and diseases, improved nutritional value, increased post-harvest value…)</a:t>
            </a:r>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44139" y="1737215"/>
            <a:ext cx="2647741" cy="2729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ângulo 1"/>
          <p:cNvSpPr/>
          <p:nvPr/>
        </p:nvSpPr>
        <p:spPr>
          <a:xfrm>
            <a:off x="5376830" y="4227203"/>
            <a:ext cx="2351475" cy="400110"/>
          </a:xfrm>
          <a:prstGeom prst="rect">
            <a:avLst/>
          </a:prstGeom>
        </p:spPr>
        <p:txBody>
          <a:bodyPr wrap="none">
            <a:spAutoFit/>
          </a:bodyPr>
          <a:lstStyle/>
          <a:p>
            <a:pPr algn="just"/>
            <a:r>
              <a:rPr lang="en-US" sz="2000" b="1" dirty="0"/>
              <a:t>Genome sequencing</a:t>
            </a:r>
          </a:p>
        </p:txBody>
      </p:sp>
      <p:cxnSp>
        <p:nvCxnSpPr>
          <p:cNvPr id="10" name="Conexão recta unidireccional 9"/>
          <p:cNvCxnSpPr/>
          <p:nvPr/>
        </p:nvCxnSpPr>
        <p:spPr>
          <a:xfrm>
            <a:off x="6552567" y="4653136"/>
            <a:ext cx="0" cy="49567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883479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7"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PT" dirty="0" err="1" smtClean="0"/>
              <a:t>Genome</a:t>
            </a:r>
            <a:r>
              <a:rPr lang="pt-PT" dirty="0" smtClean="0"/>
              <a:t> </a:t>
            </a:r>
            <a:r>
              <a:rPr lang="pt-PT" dirty="0" err="1" smtClean="0"/>
              <a:t>manipulation</a:t>
            </a:r>
            <a:r>
              <a:rPr lang="pt-PT" dirty="0" smtClean="0"/>
              <a:t> - </a:t>
            </a:r>
            <a:r>
              <a:rPr lang="pt-PT" i="1" dirty="0" err="1" smtClean="0"/>
              <a:t>Agrobacterium</a:t>
            </a:r>
            <a:r>
              <a:rPr lang="pt-PT" dirty="0" smtClean="0"/>
              <a:t> </a:t>
            </a:r>
            <a:endParaRPr lang="pt-PT" dirty="0"/>
          </a:p>
        </p:txBody>
      </p:sp>
      <p:grpSp>
        <p:nvGrpSpPr>
          <p:cNvPr id="7" name="Grupo 6"/>
          <p:cNvGrpSpPr/>
          <p:nvPr/>
        </p:nvGrpSpPr>
        <p:grpSpPr>
          <a:xfrm>
            <a:off x="3779912" y="1563757"/>
            <a:ext cx="5048219" cy="4943053"/>
            <a:chOff x="539552" y="2168938"/>
            <a:chExt cx="5617698" cy="4688912"/>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39552" y="2412024"/>
              <a:ext cx="5529044" cy="4445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ixaDeTexto 2"/>
            <p:cNvSpPr txBox="1"/>
            <p:nvPr/>
          </p:nvSpPr>
          <p:spPr>
            <a:xfrm>
              <a:off x="3732467" y="2168938"/>
              <a:ext cx="2424783" cy="2452402"/>
            </a:xfrm>
            <a:prstGeom prst="rect">
              <a:avLst/>
            </a:prstGeom>
            <a:solidFill>
              <a:schemeClr val="bg1"/>
            </a:solidFill>
          </p:spPr>
          <p:txBody>
            <a:bodyPr wrap="square" rtlCol="0">
              <a:spAutoFit/>
            </a:bodyPr>
            <a:lstStyle/>
            <a:p>
              <a:endParaRPr lang="pt-PT" dirty="0" smtClean="0"/>
            </a:p>
            <a:p>
              <a:endParaRPr lang="pt-PT" dirty="0"/>
            </a:p>
            <a:p>
              <a:endParaRPr lang="pt-PT" dirty="0" smtClean="0"/>
            </a:p>
            <a:p>
              <a:endParaRPr lang="pt-PT" dirty="0"/>
            </a:p>
            <a:p>
              <a:endParaRPr lang="pt-PT" dirty="0" smtClean="0"/>
            </a:p>
            <a:p>
              <a:endParaRPr lang="pt-PT" dirty="0"/>
            </a:p>
            <a:p>
              <a:endParaRPr lang="pt-PT" dirty="0" smtClean="0"/>
            </a:p>
            <a:p>
              <a:endParaRPr lang="pt-PT" dirty="0"/>
            </a:p>
            <a:p>
              <a:endParaRPr lang="pt-PT" dirty="0"/>
            </a:p>
          </p:txBody>
        </p:sp>
      </p:grpSp>
      <p:sp>
        <p:nvSpPr>
          <p:cNvPr id="6" name="Marcador de Posição do Texto 1"/>
          <p:cNvSpPr>
            <a:spLocks noGrp="1"/>
          </p:cNvSpPr>
          <p:nvPr>
            <p:ph type="body" idx="10"/>
          </p:nvPr>
        </p:nvSpPr>
        <p:spPr>
          <a:xfrm>
            <a:off x="467544" y="1700808"/>
            <a:ext cx="3168352" cy="1440160"/>
          </a:xfrm>
        </p:spPr>
        <p:txBody>
          <a:bodyPr/>
          <a:lstStyle/>
          <a:p>
            <a:pPr algn="r">
              <a:spcBef>
                <a:spcPct val="30000"/>
              </a:spcBef>
              <a:defRPr/>
            </a:pPr>
            <a:r>
              <a:rPr lang="en-US" sz="1800" i="1" dirty="0" smtClean="0">
                <a:solidFill>
                  <a:schemeClr val="tx1"/>
                </a:solidFill>
              </a:rPr>
              <a:t>Agrobacterium</a:t>
            </a:r>
            <a:r>
              <a:rPr lang="en-US" sz="1800" b="0" dirty="0" smtClean="0">
                <a:solidFill>
                  <a:schemeClr val="tx1"/>
                </a:solidFill>
              </a:rPr>
              <a:t> </a:t>
            </a:r>
            <a:r>
              <a:rPr lang="pt-PT" sz="1800" i="1" dirty="0" err="1" smtClean="0"/>
              <a:t>tumefaciens</a:t>
            </a:r>
            <a:r>
              <a:rPr lang="pt-PT" sz="1800" i="1" dirty="0" smtClean="0"/>
              <a:t> </a:t>
            </a:r>
            <a:r>
              <a:rPr lang="pt-PT" sz="1800" dirty="0" err="1" smtClean="0"/>
              <a:t>is</a:t>
            </a:r>
            <a:r>
              <a:rPr lang="pt-PT" sz="1800" dirty="0" smtClean="0"/>
              <a:t> </a:t>
            </a:r>
            <a:r>
              <a:rPr lang="pt-PT" sz="1800" dirty="0"/>
              <a:t>a </a:t>
            </a:r>
            <a:r>
              <a:rPr lang="pt-PT" sz="1800" dirty="0" err="1"/>
              <a:t>soil</a:t>
            </a:r>
            <a:r>
              <a:rPr lang="pt-PT" sz="1800" dirty="0"/>
              <a:t>  </a:t>
            </a:r>
            <a:r>
              <a:rPr lang="pt-PT" sz="1800" dirty="0" err="1"/>
              <a:t>bacterium</a:t>
            </a:r>
            <a:r>
              <a:rPr lang="pt-PT" sz="1800" dirty="0"/>
              <a:t>, “</a:t>
            </a:r>
            <a:r>
              <a:rPr lang="pt-PT" sz="1800" dirty="0" err="1"/>
              <a:t>cousin</a:t>
            </a:r>
            <a:r>
              <a:rPr lang="pt-PT" sz="1800" dirty="0"/>
              <a:t>” </a:t>
            </a:r>
            <a:r>
              <a:rPr lang="pt-PT" sz="1800" dirty="0" err="1"/>
              <a:t>of</a:t>
            </a:r>
            <a:r>
              <a:rPr lang="pt-PT" sz="1800" dirty="0"/>
              <a:t> </a:t>
            </a:r>
            <a:r>
              <a:rPr lang="pt-PT" sz="1800" i="1" dirty="0" err="1"/>
              <a:t>Rhizobium</a:t>
            </a:r>
            <a:r>
              <a:rPr lang="pt-PT" sz="1800" dirty="0"/>
              <a:t> (</a:t>
            </a:r>
            <a:r>
              <a:rPr lang="pt-PT" sz="1800" dirty="0" err="1"/>
              <a:t>which</a:t>
            </a:r>
            <a:r>
              <a:rPr lang="pt-PT" sz="1800" dirty="0"/>
              <a:t> </a:t>
            </a:r>
            <a:r>
              <a:rPr lang="pt-PT" sz="1800" dirty="0" err="1"/>
              <a:t>is</a:t>
            </a:r>
            <a:r>
              <a:rPr lang="pt-PT" sz="1800" dirty="0"/>
              <a:t> </a:t>
            </a:r>
            <a:r>
              <a:rPr lang="pt-PT" sz="1800" dirty="0" err="1"/>
              <a:t>able</a:t>
            </a:r>
            <a:r>
              <a:rPr lang="pt-PT" sz="1800" dirty="0"/>
              <a:t> to </a:t>
            </a:r>
            <a:r>
              <a:rPr lang="pt-PT" sz="1800" dirty="0" err="1"/>
              <a:t>fix</a:t>
            </a:r>
            <a:r>
              <a:rPr lang="pt-PT" sz="1800" dirty="0"/>
              <a:t> </a:t>
            </a:r>
            <a:r>
              <a:rPr lang="pt-PT" sz="1800" dirty="0" err="1"/>
              <a:t>atmospheric</a:t>
            </a:r>
            <a:r>
              <a:rPr lang="pt-PT" sz="1800" dirty="0"/>
              <a:t> N</a:t>
            </a:r>
            <a:r>
              <a:rPr lang="pt-PT" sz="1800" baseline="-5000" dirty="0"/>
              <a:t>2</a:t>
            </a:r>
            <a:r>
              <a:rPr lang="pt-PT" sz="1800" dirty="0" smtClean="0"/>
              <a:t>)</a:t>
            </a:r>
            <a:endParaRPr lang="en-US" sz="1800" b="0" dirty="0">
              <a:solidFill>
                <a:schemeClr val="tx1"/>
              </a:solidFill>
            </a:endParaRPr>
          </a:p>
          <a:p>
            <a:pPr algn="r"/>
            <a:endParaRPr lang="en-US" sz="1800" b="0" dirty="0" smtClean="0">
              <a:solidFill>
                <a:schemeClr val="tx1"/>
              </a:solidFill>
            </a:endParaRPr>
          </a:p>
          <a:p>
            <a:pPr algn="r"/>
            <a:endParaRPr lang="en-US" sz="1800" b="0" dirty="0">
              <a:solidFill>
                <a:schemeClr val="tx1"/>
              </a:solidFill>
            </a:endParaRPr>
          </a:p>
          <a:p>
            <a:pPr algn="r"/>
            <a:endParaRPr lang="pt-PT" sz="1800" b="0" dirty="0">
              <a:solidFill>
                <a:schemeClr val="tx1"/>
              </a:solidFill>
            </a:endParaRPr>
          </a:p>
        </p:txBody>
      </p:sp>
      <p:cxnSp>
        <p:nvCxnSpPr>
          <p:cNvPr id="9" name="Conexão recta unidireccional 8"/>
          <p:cNvCxnSpPr/>
          <p:nvPr/>
        </p:nvCxnSpPr>
        <p:spPr>
          <a:xfrm>
            <a:off x="2411760" y="2996952"/>
            <a:ext cx="0" cy="3960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3" name="Conexão recta unidireccional 12"/>
          <p:cNvCxnSpPr/>
          <p:nvPr/>
        </p:nvCxnSpPr>
        <p:spPr>
          <a:xfrm>
            <a:off x="2411760" y="4905112"/>
            <a:ext cx="0" cy="3960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4" name="Marcador de Posição do Texto 1"/>
          <p:cNvSpPr>
            <a:spLocks noGrp="1"/>
          </p:cNvSpPr>
          <p:nvPr>
            <p:ph type="body" idx="10"/>
          </p:nvPr>
        </p:nvSpPr>
        <p:spPr>
          <a:xfrm>
            <a:off x="683568" y="5265152"/>
            <a:ext cx="2952328" cy="1548224"/>
          </a:xfrm>
        </p:spPr>
        <p:txBody>
          <a:bodyPr/>
          <a:lstStyle/>
          <a:p>
            <a:pPr algn="r">
              <a:spcBef>
                <a:spcPct val="30000"/>
              </a:spcBef>
              <a:defRPr/>
            </a:pPr>
            <a:r>
              <a:rPr lang="pt-PT" sz="1800" b="0" dirty="0" err="1" smtClean="0">
                <a:solidFill>
                  <a:schemeClr val="tx1"/>
                </a:solidFill>
              </a:rPr>
              <a:t>Other</a:t>
            </a:r>
            <a:r>
              <a:rPr lang="pt-PT" sz="1800" b="0" dirty="0" smtClean="0">
                <a:solidFill>
                  <a:schemeClr val="tx1"/>
                </a:solidFill>
              </a:rPr>
              <a:t> </a:t>
            </a:r>
            <a:r>
              <a:rPr lang="pt-PT" sz="1800" b="0" dirty="0" err="1" smtClean="0">
                <a:solidFill>
                  <a:schemeClr val="tx1"/>
                </a:solidFill>
              </a:rPr>
              <a:t>techniques</a:t>
            </a:r>
            <a:r>
              <a:rPr lang="pt-PT" sz="1800" b="0" dirty="0" smtClean="0">
                <a:solidFill>
                  <a:schemeClr val="tx1"/>
                </a:solidFill>
              </a:rPr>
              <a:t> </a:t>
            </a:r>
            <a:r>
              <a:rPr lang="pt-PT" sz="1800" b="0" dirty="0" err="1" smtClean="0">
                <a:solidFill>
                  <a:schemeClr val="tx1"/>
                </a:solidFill>
              </a:rPr>
              <a:t>avoiding</a:t>
            </a:r>
            <a:r>
              <a:rPr lang="pt-PT" sz="1800" b="0" dirty="0">
                <a:solidFill>
                  <a:schemeClr val="tx1"/>
                </a:solidFill>
              </a:rPr>
              <a:t> </a:t>
            </a:r>
            <a:r>
              <a:rPr lang="pt-PT" sz="1800" b="0" dirty="0" err="1" smtClean="0">
                <a:solidFill>
                  <a:schemeClr val="tx1"/>
                </a:solidFill>
              </a:rPr>
              <a:t>the</a:t>
            </a:r>
            <a:r>
              <a:rPr lang="pt-PT" sz="1800" b="0" dirty="0" smtClean="0">
                <a:solidFill>
                  <a:schemeClr val="tx1"/>
                </a:solidFill>
              </a:rPr>
              <a:t> use </a:t>
            </a:r>
            <a:r>
              <a:rPr lang="pt-PT" sz="1800" b="0" dirty="0" err="1" smtClean="0">
                <a:solidFill>
                  <a:schemeClr val="tx1"/>
                </a:solidFill>
              </a:rPr>
              <a:t>of</a:t>
            </a:r>
            <a:r>
              <a:rPr lang="pt-PT" sz="1800" b="0" dirty="0" smtClean="0">
                <a:solidFill>
                  <a:schemeClr val="tx1"/>
                </a:solidFill>
              </a:rPr>
              <a:t> </a:t>
            </a:r>
            <a:r>
              <a:rPr lang="pt-PT" sz="1800" b="0" dirty="0" err="1" smtClean="0">
                <a:solidFill>
                  <a:schemeClr val="tx1"/>
                </a:solidFill>
              </a:rPr>
              <a:t>the</a:t>
            </a:r>
            <a:r>
              <a:rPr lang="pt-PT" sz="1800" b="0" dirty="0" smtClean="0">
                <a:solidFill>
                  <a:schemeClr val="tx1"/>
                </a:solidFill>
              </a:rPr>
              <a:t> </a:t>
            </a:r>
            <a:r>
              <a:rPr lang="pt-PT" sz="1800" b="0" dirty="0" err="1" smtClean="0">
                <a:solidFill>
                  <a:schemeClr val="tx1"/>
                </a:solidFill>
              </a:rPr>
              <a:t>biological</a:t>
            </a:r>
            <a:r>
              <a:rPr lang="pt-PT" sz="1800" b="0" dirty="0" smtClean="0">
                <a:solidFill>
                  <a:schemeClr val="tx1"/>
                </a:solidFill>
              </a:rPr>
              <a:t> vector </a:t>
            </a:r>
            <a:r>
              <a:rPr lang="pt-PT" sz="1800" b="0" i="1" dirty="0" err="1" smtClean="0">
                <a:solidFill>
                  <a:schemeClr val="tx1"/>
                </a:solidFill>
              </a:rPr>
              <a:t>Agrobacterium</a:t>
            </a:r>
            <a:r>
              <a:rPr lang="pt-PT" sz="1800" b="0" dirty="0" smtClean="0">
                <a:solidFill>
                  <a:schemeClr val="tx1"/>
                </a:solidFill>
              </a:rPr>
              <a:t>  are </a:t>
            </a:r>
            <a:r>
              <a:rPr lang="pt-PT" sz="1800" b="0" dirty="0" err="1" smtClean="0">
                <a:solidFill>
                  <a:schemeClr val="tx1"/>
                </a:solidFill>
              </a:rPr>
              <a:t>also</a:t>
            </a:r>
            <a:r>
              <a:rPr lang="pt-PT" sz="1800" b="0" dirty="0" smtClean="0">
                <a:solidFill>
                  <a:schemeClr val="tx1"/>
                </a:solidFill>
              </a:rPr>
              <a:t> </a:t>
            </a:r>
            <a:r>
              <a:rPr lang="pt-PT" sz="1800" b="0" dirty="0" err="1" smtClean="0">
                <a:solidFill>
                  <a:schemeClr val="tx1"/>
                </a:solidFill>
              </a:rPr>
              <a:t>effective</a:t>
            </a:r>
            <a:r>
              <a:rPr lang="pt-PT" sz="1800" b="0" dirty="0" smtClean="0">
                <a:solidFill>
                  <a:schemeClr val="tx1"/>
                </a:solidFill>
              </a:rPr>
              <a:t> (</a:t>
            </a:r>
            <a:r>
              <a:rPr lang="pt-PT" sz="1800" b="0" dirty="0" err="1" smtClean="0">
                <a:solidFill>
                  <a:schemeClr val="tx1"/>
                </a:solidFill>
              </a:rPr>
              <a:t>eg</a:t>
            </a:r>
            <a:r>
              <a:rPr lang="pt-PT" sz="1800" b="0" dirty="0" smtClean="0">
                <a:solidFill>
                  <a:schemeClr val="tx1"/>
                </a:solidFill>
              </a:rPr>
              <a:t>.: </a:t>
            </a:r>
            <a:r>
              <a:rPr lang="pt-PT" sz="1800" b="0" dirty="0" err="1" smtClean="0">
                <a:solidFill>
                  <a:schemeClr val="tx1"/>
                </a:solidFill>
              </a:rPr>
              <a:t>biolistics</a:t>
            </a:r>
            <a:r>
              <a:rPr lang="pt-PT" sz="1800" b="0" dirty="0" smtClean="0">
                <a:solidFill>
                  <a:schemeClr val="tx1"/>
                </a:solidFill>
              </a:rPr>
              <a:t>, </a:t>
            </a:r>
            <a:r>
              <a:rPr lang="pt-PT" sz="1800" b="0" dirty="0" err="1" smtClean="0">
                <a:solidFill>
                  <a:schemeClr val="tx1"/>
                </a:solidFill>
              </a:rPr>
              <a:t>or</a:t>
            </a:r>
            <a:r>
              <a:rPr lang="pt-PT" sz="1800" b="0" dirty="0" smtClean="0">
                <a:solidFill>
                  <a:schemeClr val="tx1"/>
                </a:solidFill>
              </a:rPr>
              <a:t> </a:t>
            </a:r>
            <a:r>
              <a:rPr lang="pt-PT" sz="1800" b="0" dirty="0" err="1" smtClean="0">
                <a:solidFill>
                  <a:schemeClr val="tx1"/>
                </a:solidFill>
              </a:rPr>
              <a:t>direct</a:t>
            </a:r>
            <a:r>
              <a:rPr lang="pt-PT" sz="1800" b="0" dirty="0" smtClean="0">
                <a:solidFill>
                  <a:schemeClr val="tx1"/>
                </a:solidFill>
              </a:rPr>
              <a:t> gene </a:t>
            </a:r>
            <a:r>
              <a:rPr lang="pt-PT" sz="1800" b="0" dirty="0" err="1" smtClean="0">
                <a:solidFill>
                  <a:schemeClr val="tx1"/>
                </a:solidFill>
              </a:rPr>
              <a:t>transfer</a:t>
            </a:r>
            <a:r>
              <a:rPr lang="pt-PT" sz="1800" b="0" dirty="0" smtClean="0">
                <a:solidFill>
                  <a:schemeClr val="tx1"/>
                </a:solidFill>
              </a:rPr>
              <a:t>)</a:t>
            </a:r>
          </a:p>
        </p:txBody>
      </p:sp>
      <p:sp>
        <p:nvSpPr>
          <p:cNvPr id="2" name="Rectângulo 1"/>
          <p:cNvSpPr/>
          <p:nvPr/>
        </p:nvSpPr>
        <p:spPr>
          <a:xfrm>
            <a:off x="539552" y="3356992"/>
            <a:ext cx="3096344" cy="1837426"/>
          </a:xfrm>
          <a:prstGeom prst="rect">
            <a:avLst/>
          </a:prstGeom>
        </p:spPr>
        <p:txBody>
          <a:bodyPr wrap="square">
            <a:spAutoFit/>
          </a:bodyPr>
          <a:lstStyle/>
          <a:p>
            <a:pPr algn="r">
              <a:spcBef>
                <a:spcPct val="30000"/>
              </a:spcBef>
              <a:defRPr/>
            </a:pPr>
            <a:r>
              <a:rPr lang="pt-PT" b="1" i="1" dirty="0" err="1" smtClean="0"/>
              <a:t>Agrobacterium</a:t>
            </a:r>
            <a:r>
              <a:rPr lang="pt-PT" b="1" i="1" dirty="0" smtClean="0"/>
              <a:t> </a:t>
            </a:r>
            <a:r>
              <a:rPr lang="en-US" dirty="0" smtClean="0"/>
              <a:t>provides </a:t>
            </a:r>
            <a:r>
              <a:rPr lang="en-US" dirty="0"/>
              <a:t>new tools to obtain plants with higher </a:t>
            </a:r>
            <a:r>
              <a:rPr lang="pt-PT" dirty="0" err="1"/>
              <a:t>productivity</a:t>
            </a:r>
            <a:r>
              <a:rPr lang="en-US" dirty="0"/>
              <a:t>, disease resistance, or tolerance to environmental stress</a:t>
            </a:r>
          </a:p>
          <a:p>
            <a:pPr algn="r">
              <a:spcBef>
                <a:spcPct val="30000"/>
              </a:spcBef>
              <a:defRPr/>
            </a:pPr>
            <a:endParaRPr lang="pt-PT" dirty="0"/>
          </a:p>
        </p:txBody>
      </p:sp>
      <p:sp>
        <p:nvSpPr>
          <p:cNvPr id="5" name="Rectângulo 4"/>
          <p:cNvSpPr/>
          <p:nvPr/>
        </p:nvSpPr>
        <p:spPr>
          <a:xfrm>
            <a:off x="5565615" y="6536377"/>
            <a:ext cx="3578385" cy="276999"/>
          </a:xfrm>
          <a:prstGeom prst="rect">
            <a:avLst/>
          </a:prstGeom>
        </p:spPr>
        <p:txBody>
          <a:bodyPr wrap="square">
            <a:spAutoFit/>
          </a:bodyPr>
          <a:lstStyle/>
          <a:p>
            <a:r>
              <a:rPr lang="pt-PT" sz="1200" i="1" dirty="0"/>
              <a:t>i</a:t>
            </a:r>
            <a:r>
              <a:rPr lang="pt-PT" sz="1200" i="1" dirty="0" smtClean="0"/>
              <a:t>n</a:t>
            </a:r>
            <a:r>
              <a:rPr lang="pt-PT" sz="1200" dirty="0" smtClean="0"/>
              <a:t> </a:t>
            </a:r>
            <a:r>
              <a:rPr lang="pt-PT" sz="1200" dirty="0" err="1" smtClean="0"/>
              <a:t>Curr</a:t>
            </a:r>
            <a:r>
              <a:rPr lang="pt-PT" sz="1200" dirty="0" smtClean="0"/>
              <a:t> </a:t>
            </a:r>
            <a:r>
              <a:rPr lang="pt-PT" sz="1200" dirty="0" err="1"/>
              <a:t>Pharm</a:t>
            </a:r>
            <a:r>
              <a:rPr lang="pt-PT" sz="1200" dirty="0"/>
              <a:t> </a:t>
            </a:r>
            <a:r>
              <a:rPr lang="pt-PT" sz="1200" dirty="0" err="1"/>
              <a:t>Biotechnol</a:t>
            </a:r>
            <a:r>
              <a:rPr lang="pt-PT" sz="1200" dirty="0"/>
              <a:t>.  </a:t>
            </a:r>
            <a:r>
              <a:rPr lang="pt-PT" sz="1200" dirty="0" smtClean="0"/>
              <a:t>2015;16</a:t>
            </a:r>
            <a:r>
              <a:rPr lang="pt-PT" sz="1200" dirty="0"/>
              <a:t>(11):1002</a:t>
            </a:r>
            <a:r>
              <a:rPr lang="pt-PT" sz="1200" dirty="0" smtClean="0"/>
              <a:t>-2011</a:t>
            </a:r>
            <a:r>
              <a:rPr lang="pt-PT" sz="1200" dirty="0"/>
              <a:t>.</a:t>
            </a:r>
          </a:p>
        </p:txBody>
      </p:sp>
    </p:spTree>
    <p:extLst>
      <p:ext uri="{BB962C8B-B14F-4D97-AF65-F5344CB8AC3E}">
        <p14:creationId xmlns:p14="http://schemas.microsoft.com/office/powerpoint/2010/main" val="13259439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R</a:t>
            </a:r>
            <a:r>
              <a:rPr lang="pt-PT" dirty="0" smtClean="0"/>
              <a:t>esearch </a:t>
            </a:r>
            <a:r>
              <a:rPr lang="pt-PT" dirty="0" err="1"/>
              <a:t>d</a:t>
            </a:r>
            <a:r>
              <a:rPr lang="pt-PT" dirty="0" err="1" smtClean="0"/>
              <a:t>elivers</a:t>
            </a:r>
            <a:r>
              <a:rPr lang="pt-PT" dirty="0" smtClean="0"/>
              <a:t> </a:t>
            </a:r>
            <a:r>
              <a:rPr lang="pt-PT" dirty="0" err="1"/>
              <a:t>b</a:t>
            </a:r>
            <a:r>
              <a:rPr lang="pt-PT" dirty="0" err="1" smtClean="0"/>
              <a:t>iotech</a:t>
            </a:r>
            <a:r>
              <a:rPr lang="pt-PT" dirty="0" smtClean="0"/>
              <a:t> </a:t>
            </a:r>
            <a:r>
              <a:rPr lang="pt-PT" dirty="0" err="1"/>
              <a:t>s</a:t>
            </a:r>
            <a:r>
              <a:rPr lang="pt-PT" dirty="0" err="1" smtClean="0"/>
              <a:t>olutions</a:t>
            </a:r>
            <a:endParaRPr lang="pt-PT"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971480" y="1988840"/>
            <a:ext cx="1722833" cy="13697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860032" y="4843251"/>
            <a:ext cx="1722833" cy="16100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860031" y="1988840"/>
            <a:ext cx="1722833" cy="262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hamada com Linha 2 7"/>
          <p:cNvSpPr/>
          <p:nvPr/>
        </p:nvSpPr>
        <p:spPr>
          <a:xfrm flipH="1">
            <a:off x="881396" y="1988840"/>
            <a:ext cx="1179023" cy="993344"/>
          </a:xfrm>
          <a:prstGeom prst="borderCallout2">
            <a:avLst>
              <a:gd name="adj1" fmla="val 18750"/>
              <a:gd name="adj2" fmla="val -8333"/>
              <a:gd name="adj3" fmla="val 18750"/>
              <a:gd name="adj4" fmla="val -16667"/>
              <a:gd name="adj5" fmla="val 56047"/>
              <a:gd name="adj6" fmla="val -71973"/>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pt-PT"/>
          </a:p>
        </p:txBody>
      </p:sp>
      <p:sp>
        <p:nvSpPr>
          <p:cNvPr id="10" name="Chamada com Linha 2 9"/>
          <p:cNvSpPr/>
          <p:nvPr/>
        </p:nvSpPr>
        <p:spPr>
          <a:xfrm>
            <a:off x="7020272" y="4987267"/>
            <a:ext cx="1179025" cy="817997"/>
          </a:xfrm>
          <a:prstGeom prst="borderCallout2">
            <a:avLst>
              <a:gd name="adj1" fmla="val 18750"/>
              <a:gd name="adj2" fmla="val -8333"/>
              <a:gd name="adj3" fmla="val 18750"/>
              <a:gd name="adj4" fmla="val -16667"/>
              <a:gd name="adj5" fmla="val 89293"/>
              <a:gd name="adj6" fmla="val -29667"/>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pt-PT"/>
          </a:p>
        </p:txBody>
      </p:sp>
      <p:sp>
        <p:nvSpPr>
          <p:cNvPr id="11" name="Chamada com Linha 2 10"/>
          <p:cNvSpPr/>
          <p:nvPr/>
        </p:nvSpPr>
        <p:spPr>
          <a:xfrm flipH="1">
            <a:off x="899592" y="3819340"/>
            <a:ext cx="1160834" cy="718424"/>
          </a:xfrm>
          <a:prstGeom prst="borderCallout2">
            <a:avLst>
              <a:gd name="adj1" fmla="val 18750"/>
              <a:gd name="adj2" fmla="val -8333"/>
              <a:gd name="adj3" fmla="val 18750"/>
              <a:gd name="adj4" fmla="val -16667"/>
              <a:gd name="adj5" fmla="val 89261"/>
              <a:gd name="adj6" fmla="val -68332"/>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pt-PT"/>
          </a:p>
        </p:txBody>
      </p:sp>
      <p:sp>
        <p:nvSpPr>
          <p:cNvPr id="12" name="Chamada com Linha 2 11"/>
          <p:cNvSpPr/>
          <p:nvPr/>
        </p:nvSpPr>
        <p:spPr>
          <a:xfrm>
            <a:off x="7164288" y="2535369"/>
            <a:ext cx="1080120" cy="893631"/>
          </a:xfrm>
          <a:prstGeom prst="borderCallout2">
            <a:avLst>
              <a:gd name="adj1" fmla="val 18750"/>
              <a:gd name="adj2" fmla="val -8333"/>
              <a:gd name="adj3" fmla="val 18750"/>
              <a:gd name="adj4" fmla="val -16667"/>
              <a:gd name="adj5" fmla="val 117586"/>
              <a:gd name="adj6" fmla="val -42242"/>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pt-PT"/>
          </a:p>
        </p:txBody>
      </p:sp>
      <p:sp>
        <p:nvSpPr>
          <p:cNvPr id="13" name="Chamada com Linha 2 12"/>
          <p:cNvSpPr/>
          <p:nvPr/>
        </p:nvSpPr>
        <p:spPr>
          <a:xfrm flipH="1">
            <a:off x="899072" y="5133843"/>
            <a:ext cx="1440160" cy="887445"/>
          </a:xfrm>
          <a:prstGeom prst="borderCallout2">
            <a:avLst>
              <a:gd name="adj1" fmla="val 18750"/>
              <a:gd name="adj2" fmla="val -8333"/>
              <a:gd name="adj3" fmla="val 18750"/>
              <a:gd name="adj4" fmla="val -16667"/>
              <a:gd name="adj5" fmla="val 55897"/>
              <a:gd name="adj6" fmla="val -42242"/>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pt-PT"/>
          </a:p>
        </p:txBody>
      </p:sp>
      <p:sp>
        <p:nvSpPr>
          <p:cNvPr id="14" name="Marcador de Posição do Texto 4"/>
          <p:cNvSpPr>
            <a:spLocks noGrp="1"/>
          </p:cNvSpPr>
          <p:nvPr>
            <p:ph type="body" idx="10"/>
          </p:nvPr>
        </p:nvSpPr>
        <p:spPr>
          <a:xfrm>
            <a:off x="881403" y="2011771"/>
            <a:ext cx="1152128" cy="970413"/>
          </a:xfrm>
        </p:spPr>
        <p:txBody>
          <a:bodyPr/>
          <a:lstStyle/>
          <a:p>
            <a:pPr algn="ctr"/>
            <a:r>
              <a:rPr lang="pt-PT" b="0" dirty="0" err="1" smtClean="0">
                <a:solidFill>
                  <a:schemeClr val="tx1"/>
                </a:solidFill>
              </a:rPr>
              <a:t>Virus</a:t>
            </a:r>
            <a:r>
              <a:rPr lang="pt-PT" b="0" dirty="0" smtClean="0">
                <a:solidFill>
                  <a:schemeClr val="tx1"/>
                </a:solidFill>
              </a:rPr>
              <a:t> </a:t>
            </a:r>
            <a:r>
              <a:rPr lang="pt-PT" b="0" dirty="0" err="1">
                <a:solidFill>
                  <a:schemeClr val="tx1"/>
                </a:solidFill>
              </a:rPr>
              <a:t>r</a:t>
            </a:r>
            <a:r>
              <a:rPr lang="pt-PT" b="0" dirty="0" err="1" smtClean="0">
                <a:solidFill>
                  <a:schemeClr val="tx1"/>
                </a:solidFill>
              </a:rPr>
              <a:t>esistant</a:t>
            </a:r>
            <a:r>
              <a:rPr lang="pt-PT" b="0" dirty="0" smtClean="0">
                <a:solidFill>
                  <a:schemeClr val="tx1"/>
                </a:solidFill>
              </a:rPr>
              <a:t> </a:t>
            </a:r>
            <a:r>
              <a:rPr lang="pt-PT" dirty="0" err="1">
                <a:solidFill>
                  <a:schemeClr val="tx1"/>
                </a:solidFill>
              </a:rPr>
              <a:t>p</a:t>
            </a:r>
            <a:r>
              <a:rPr lang="pt-PT" dirty="0" err="1" smtClean="0">
                <a:solidFill>
                  <a:schemeClr val="tx1"/>
                </a:solidFill>
              </a:rPr>
              <a:t>apaya</a:t>
            </a:r>
            <a:r>
              <a:rPr lang="pt-PT" dirty="0" smtClean="0">
                <a:solidFill>
                  <a:schemeClr val="tx1"/>
                </a:solidFill>
              </a:rPr>
              <a:t> </a:t>
            </a:r>
            <a:endParaRPr lang="pt-PT" dirty="0">
              <a:solidFill>
                <a:schemeClr val="tx1"/>
              </a:solidFill>
            </a:endParaRPr>
          </a:p>
        </p:txBody>
      </p:sp>
      <p:sp>
        <p:nvSpPr>
          <p:cNvPr id="16" name="Marcador de Posição do Texto 4"/>
          <p:cNvSpPr>
            <a:spLocks noGrp="1"/>
          </p:cNvSpPr>
          <p:nvPr>
            <p:ph type="body" idx="10"/>
          </p:nvPr>
        </p:nvSpPr>
        <p:spPr>
          <a:xfrm>
            <a:off x="7127764" y="2584400"/>
            <a:ext cx="1152128" cy="290213"/>
          </a:xfrm>
        </p:spPr>
        <p:txBody>
          <a:bodyPr/>
          <a:lstStyle/>
          <a:p>
            <a:pPr algn="ctr"/>
            <a:r>
              <a:rPr lang="pt-PT" b="0" dirty="0" err="1">
                <a:solidFill>
                  <a:schemeClr val="tx1"/>
                </a:solidFill>
              </a:rPr>
              <a:t>Drought-tolerant</a:t>
            </a:r>
            <a:r>
              <a:rPr lang="pt-PT" b="0" dirty="0">
                <a:solidFill>
                  <a:schemeClr val="tx1"/>
                </a:solidFill>
              </a:rPr>
              <a:t> </a:t>
            </a:r>
            <a:r>
              <a:rPr lang="pt-PT" dirty="0" err="1">
                <a:solidFill>
                  <a:schemeClr val="tx1"/>
                </a:solidFill>
              </a:rPr>
              <a:t>m</a:t>
            </a:r>
            <a:r>
              <a:rPr lang="pt-PT" dirty="0" err="1" smtClean="0">
                <a:solidFill>
                  <a:schemeClr val="tx1"/>
                </a:solidFill>
              </a:rPr>
              <a:t>aize</a:t>
            </a:r>
            <a:endParaRPr lang="pt-PT" dirty="0">
              <a:solidFill>
                <a:schemeClr val="tx1"/>
              </a:solidFill>
            </a:endParaRPr>
          </a:p>
        </p:txBody>
      </p:sp>
      <p:sp>
        <p:nvSpPr>
          <p:cNvPr id="18" name="Marcador de Posição do Texto 4"/>
          <p:cNvSpPr>
            <a:spLocks noGrp="1"/>
          </p:cNvSpPr>
          <p:nvPr>
            <p:ph type="body" idx="10"/>
          </p:nvPr>
        </p:nvSpPr>
        <p:spPr>
          <a:xfrm>
            <a:off x="906082" y="3825173"/>
            <a:ext cx="1154343" cy="236750"/>
          </a:xfrm>
        </p:spPr>
        <p:txBody>
          <a:bodyPr/>
          <a:lstStyle/>
          <a:p>
            <a:pPr algn="ctr"/>
            <a:r>
              <a:rPr lang="pt-PT" b="0" dirty="0" err="1">
                <a:solidFill>
                  <a:schemeClr val="tx1"/>
                </a:solidFill>
              </a:rPr>
              <a:t>Gluten-free</a:t>
            </a:r>
            <a:r>
              <a:rPr lang="pt-PT" b="0" dirty="0">
                <a:solidFill>
                  <a:schemeClr val="tx1"/>
                </a:solidFill>
              </a:rPr>
              <a:t> </a:t>
            </a:r>
            <a:r>
              <a:rPr lang="pt-PT" dirty="0" err="1">
                <a:solidFill>
                  <a:schemeClr val="tx1"/>
                </a:solidFill>
              </a:rPr>
              <a:t>w</a:t>
            </a:r>
            <a:r>
              <a:rPr lang="pt-PT" dirty="0" err="1" smtClean="0">
                <a:solidFill>
                  <a:schemeClr val="tx1"/>
                </a:solidFill>
              </a:rPr>
              <a:t>heat</a:t>
            </a:r>
            <a:endParaRPr lang="pt-PT" dirty="0">
              <a:solidFill>
                <a:schemeClr val="tx1"/>
              </a:solidFill>
            </a:endParaRPr>
          </a:p>
        </p:txBody>
      </p:sp>
      <p:sp>
        <p:nvSpPr>
          <p:cNvPr id="20" name="Marcador de Posição do Texto 4"/>
          <p:cNvSpPr>
            <a:spLocks noGrp="1"/>
          </p:cNvSpPr>
          <p:nvPr>
            <p:ph type="body" idx="10"/>
          </p:nvPr>
        </p:nvSpPr>
        <p:spPr>
          <a:xfrm flipH="1">
            <a:off x="7083173" y="4982355"/>
            <a:ext cx="1152128" cy="822909"/>
          </a:xfrm>
        </p:spPr>
        <p:txBody>
          <a:bodyPr/>
          <a:lstStyle/>
          <a:p>
            <a:pPr algn="ctr"/>
            <a:r>
              <a:rPr lang="pt-PT" dirty="0" smtClean="0">
                <a:solidFill>
                  <a:schemeClr val="tx1"/>
                </a:solidFill>
              </a:rPr>
              <a:t>Bananas </a:t>
            </a:r>
            <a:r>
              <a:rPr lang="pt-PT" b="0" dirty="0" err="1" smtClean="0">
                <a:solidFill>
                  <a:schemeClr val="tx1"/>
                </a:solidFill>
              </a:rPr>
              <a:t>enriched</a:t>
            </a:r>
            <a:r>
              <a:rPr lang="pt-PT" b="0" dirty="0" smtClean="0">
                <a:solidFill>
                  <a:schemeClr val="tx1"/>
                </a:solidFill>
              </a:rPr>
              <a:t> </a:t>
            </a:r>
            <a:r>
              <a:rPr lang="pt-PT" b="0" dirty="0" err="1" smtClean="0">
                <a:solidFill>
                  <a:schemeClr val="tx1"/>
                </a:solidFill>
              </a:rPr>
              <a:t>in</a:t>
            </a:r>
            <a:r>
              <a:rPr lang="pt-PT" b="0" dirty="0" smtClean="0">
                <a:solidFill>
                  <a:schemeClr val="tx1"/>
                </a:solidFill>
              </a:rPr>
              <a:t> </a:t>
            </a:r>
            <a:r>
              <a:rPr lang="pt-PT" b="0" dirty="0" err="1" smtClean="0">
                <a:solidFill>
                  <a:schemeClr val="tx1"/>
                </a:solidFill>
              </a:rPr>
              <a:t>vitamin</a:t>
            </a:r>
            <a:r>
              <a:rPr lang="pt-PT" b="0" dirty="0" smtClean="0">
                <a:solidFill>
                  <a:schemeClr val="tx1"/>
                </a:solidFill>
              </a:rPr>
              <a:t> A</a:t>
            </a:r>
            <a:endParaRPr lang="pt-PT" b="0" dirty="0">
              <a:solidFill>
                <a:schemeClr val="tx1"/>
              </a:solidFill>
            </a:endParaRPr>
          </a:p>
        </p:txBody>
      </p:sp>
      <p:pic>
        <p:nvPicPr>
          <p:cNvPr id="8194" name="Picture 2"/>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2993819" y="4843251"/>
            <a:ext cx="1700494" cy="16144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Marcador de Posição do Texto 4"/>
          <p:cNvSpPr>
            <a:spLocks noGrp="1"/>
          </p:cNvSpPr>
          <p:nvPr>
            <p:ph type="body" idx="10"/>
          </p:nvPr>
        </p:nvSpPr>
        <p:spPr>
          <a:xfrm flipH="1">
            <a:off x="827064" y="5157192"/>
            <a:ext cx="1584696" cy="864096"/>
          </a:xfrm>
        </p:spPr>
        <p:txBody>
          <a:bodyPr/>
          <a:lstStyle/>
          <a:p>
            <a:pPr algn="ctr"/>
            <a:r>
              <a:rPr lang="pt-PT" dirty="0" err="1" smtClean="0">
                <a:solidFill>
                  <a:schemeClr val="tx1"/>
                </a:solidFill>
              </a:rPr>
              <a:t>Golden</a:t>
            </a:r>
            <a:r>
              <a:rPr lang="pt-PT" dirty="0" smtClean="0">
                <a:solidFill>
                  <a:schemeClr val="tx1"/>
                </a:solidFill>
              </a:rPr>
              <a:t> rice </a:t>
            </a:r>
            <a:r>
              <a:rPr lang="pt-PT" b="0" dirty="0" smtClean="0">
                <a:solidFill>
                  <a:schemeClr val="tx1"/>
                </a:solidFill>
              </a:rPr>
              <a:t>(</a:t>
            </a:r>
            <a:r>
              <a:rPr lang="pt-PT" b="0" dirty="0" err="1" smtClean="0">
                <a:solidFill>
                  <a:schemeClr val="tx1"/>
                </a:solidFill>
              </a:rPr>
              <a:t>enriched</a:t>
            </a:r>
            <a:r>
              <a:rPr lang="pt-PT" b="0" dirty="0" smtClean="0">
                <a:solidFill>
                  <a:schemeClr val="tx1"/>
                </a:solidFill>
              </a:rPr>
              <a:t> </a:t>
            </a:r>
            <a:r>
              <a:rPr lang="pt-PT" b="0" dirty="0" err="1" smtClean="0">
                <a:solidFill>
                  <a:schemeClr val="tx1"/>
                </a:solidFill>
              </a:rPr>
              <a:t>in</a:t>
            </a:r>
            <a:r>
              <a:rPr lang="pt-PT" b="0" dirty="0">
                <a:solidFill>
                  <a:schemeClr val="tx1"/>
                </a:solidFill>
              </a:rPr>
              <a:t> </a:t>
            </a:r>
            <a:r>
              <a:rPr lang="pt-PT" b="0" dirty="0" smtClean="0">
                <a:solidFill>
                  <a:schemeClr val="tx1"/>
                </a:solidFill>
                <a:latin typeface="Symbol" charset="2"/>
                <a:cs typeface="Symbol" charset="2"/>
              </a:rPr>
              <a:t>b</a:t>
            </a:r>
            <a:r>
              <a:rPr lang="pt-PT" b="0" dirty="0" smtClean="0">
                <a:solidFill>
                  <a:schemeClr val="tx1"/>
                </a:solidFill>
              </a:rPr>
              <a:t>-</a:t>
            </a:r>
            <a:r>
              <a:rPr lang="pt-PT" b="0" dirty="0" err="1" smtClean="0">
                <a:solidFill>
                  <a:schemeClr val="tx1"/>
                </a:solidFill>
              </a:rPr>
              <a:t>carotene</a:t>
            </a:r>
            <a:r>
              <a:rPr lang="pt-PT" b="0" dirty="0" smtClean="0">
                <a:solidFill>
                  <a:schemeClr val="tx1"/>
                </a:solidFill>
              </a:rPr>
              <a:t>)</a:t>
            </a:r>
            <a:endParaRPr lang="pt-PT" b="0" dirty="0">
              <a:solidFill>
                <a:schemeClr val="tx1"/>
              </a:solidFill>
            </a:endParaRPr>
          </a:p>
        </p:txBody>
      </p:sp>
      <p:pic>
        <p:nvPicPr>
          <p:cNvPr id="8196" name="Picture 4" descr="Resultado de imagem para gluten free"/>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993819" y="3587536"/>
            <a:ext cx="1700494" cy="1065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4104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9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build="p"/>
      <p:bldP spid="16" grpId="0" build="p"/>
      <p:bldP spid="18" grpId="0" build="p"/>
      <p:bldP spid="20" grpId="0" build="p"/>
      <p:bldP spid="21" grpId="0" build="p"/>
    </p:bldLst>
  </p:timing>
</p:sld>
</file>

<file path=ppt/theme/theme1.xml><?xml version="1.0" encoding="utf-8"?>
<a:theme xmlns:a="http://schemas.openxmlformats.org/drawingml/2006/main" name="ITQ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3011</TotalTime>
  <Words>1578</Words>
  <Application>Microsoft Macintosh PowerPoint</Application>
  <PresentationFormat>On-screen Show (4:3)</PresentationFormat>
  <Paragraphs>157</Paragraphs>
  <Slides>13</Slides>
  <Notes>13</Notes>
  <HiddenSlides>0</HiddenSlides>
  <MMClips>0</MMClips>
  <ScaleCrop>false</ScaleCrop>
  <HeadingPairs>
    <vt:vector size="4" baseType="variant">
      <vt:variant>
        <vt:lpstr>Theme</vt:lpstr>
      </vt:variant>
      <vt:variant>
        <vt:i4>4</vt:i4>
      </vt:variant>
      <vt:variant>
        <vt:lpstr>Slide Titles</vt:lpstr>
      </vt:variant>
      <vt:variant>
        <vt:i4>13</vt:i4>
      </vt:variant>
    </vt:vector>
  </HeadingPairs>
  <TitlesOfParts>
    <vt:vector size="17" baseType="lpstr">
      <vt:lpstr>ITQB</vt:lpstr>
      <vt:lpstr>Modelo de apresentação personalizado</vt:lpstr>
      <vt:lpstr>2_Modelo de apresentação personalizado</vt:lpstr>
      <vt:lpstr>1_Modelo de apresentação personalizado</vt:lpstr>
      <vt:lpstr>PowerPoint Presentation</vt:lpstr>
      <vt:lpstr>Biotechnology – what is it? </vt:lpstr>
      <vt:lpstr>Biotechnology – is it something new?</vt:lpstr>
      <vt:lpstr>Plant Biotechnology</vt:lpstr>
      <vt:lpstr>Tools of Plant Biotechnology</vt:lpstr>
      <vt:lpstr>In vitro culture</vt:lpstr>
      <vt:lpstr>Genomic analysis </vt:lpstr>
      <vt:lpstr>Genome manipulation - Agrobacterium </vt:lpstr>
      <vt:lpstr>Research delivers biotech solutions</vt:lpstr>
      <vt:lpstr>Plant Biotechnology- benefiting our world</vt:lpstr>
      <vt:lpstr>Some further improvements urgently needed</vt:lpstr>
      <vt:lpstr>Thank you for your attention! </vt:lpstr>
      <vt:lpstr>Some key 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Liliana Faria</dc:creator>
  <cp:lastModifiedBy>Margarida Oliveira</cp:lastModifiedBy>
  <cp:revision>292</cp:revision>
  <cp:lastPrinted>2011-04-04T15:52:01Z</cp:lastPrinted>
  <dcterms:created xsi:type="dcterms:W3CDTF">2010-12-16T09:53:28Z</dcterms:created>
  <dcterms:modified xsi:type="dcterms:W3CDTF">2016-09-05T22:10:52Z</dcterms:modified>
</cp:coreProperties>
</file>