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6" r:id="rId5"/>
  </p:sldIdLst>
  <p:sldSz cx="9906000" cy="6858000" type="A4"/>
  <p:notesSz cx="6858000" cy="96980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3C18"/>
    <a:srgbClr val="006600"/>
    <a:srgbClr val="33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416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C8D0-4D4C-4EB4-89DB-7AD3B826E9F3}" type="datetimeFigureOut">
              <a:rPr lang="pt-PT" smtClean="0"/>
              <a:pPr/>
              <a:t>12-03-2019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9AD3A-4F8E-499A-95AB-C3147706150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0193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C8D0-4D4C-4EB4-89DB-7AD3B826E9F3}" type="datetimeFigureOut">
              <a:rPr lang="pt-PT" smtClean="0"/>
              <a:pPr/>
              <a:t>12-03-2019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9AD3A-4F8E-499A-95AB-C3147706150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3815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536577" y="274641"/>
            <a:ext cx="7078663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C8D0-4D4C-4EB4-89DB-7AD3B826E9F3}" type="datetimeFigureOut">
              <a:rPr lang="pt-PT" smtClean="0"/>
              <a:pPr/>
              <a:t>12-03-2019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9AD3A-4F8E-499A-95AB-C3147706150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32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C8D0-4D4C-4EB4-89DB-7AD3B826E9F3}" type="datetimeFigureOut">
              <a:rPr lang="pt-PT" smtClean="0"/>
              <a:pPr/>
              <a:t>12-03-2019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9AD3A-4F8E-499A-95AB-C3147706150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60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C8D0-4D4C-4EB4-89DB-7AD3B826E9F3}" type="datetimeFigureOut">
              <a:rPr lang="pt-PT" smtClean="0"/>
              <a:pPr/>
              <a:t>12-03-2019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9AD3A-4F8E-499A-95AB-C3147706150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2137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536577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5448302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C8D0-4D4C-4EB4-89DB-7AD3B826E9F3}" type="datetimeFigureOut">
              <a:rPr lang="pt-PT" smtClean="0"/>
              <a:pPr/>
              <a:t>12-03-2019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9AD3A-4F8E-499A-95AB-C3147706150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00964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C8D0-4D4C-4EB4-89DB-7AD3B826E9F3}" type="datetimeFigureOut">
              <a:rPr lang="pt-PT" smtClean="0"/>
              <a:pPr/>
              <a:t>12-03-2019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9AD3A-4F8E-499A-95AB-C3147706150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77249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C8D0-4D4C-4EB4-89DB-7AD3B826E9F3}" type="datetimeFigureOut">
              <a:rPr lang="pt-PT" smtClean="0"/>
              <a:pPr/>
              <a:t>12-03-2019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9AD3A-4F8E-499A-95AB-C3147706150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06481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C8D0-4D4C-4EB4-89DB-7AD3B826E9F3}" type="datetimeFigureOut">
              <a:rPr lang="pt-PT" smtClean="0"/>
              <a:pPr/>
              <a:t>12-03-2019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9AD3A-4F8E-499A-95AB-C3147706150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21095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C8D0-4D4C-4EB4-89DB-7AD3B826E9F3}" type="datetimeFigureOut">
              <a:rPr lang="pt-PT" smtClean="0"/>
              <a:pPr/>
              <a:t>12-03-2019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9AD3A-4F8E-499A-95AB-C3147706150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53337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C8D0-4D4C-4EB4-89DB-7AD3B826E9F3}" type="datetimeFigureOut">
              <a:rPr lang="pt-PT" smtClean="0"/>
              <a:pPr/>
              <a:t>12-03-2019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9AD3A-4F8E-499A-95AB-C3147706150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41491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AC8D0-4D4C-4EB4-89DB-7AD3B826E9F3}" type="datetimeFigureOut">
              <a:rPr lang="pt-PT" smtClean="0"/>
              <a:pPr/>
              <a:t>12-03-2019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9AD3A-4F8E-499A-95AB-C3147706150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676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" y="1269493"/>
            <a:ext cx="8641080" cy="4319016"/>
          </a:xfrm>
          <a:prstGeom prst="rect">
            <a:avLst/>
          </a:prstGeom>
          <a:solidFill>
            <a:schemeClr val="accent3"/>
          </a:solidFill>
        </p:spPr>
      </p:pic>
      <p:sp>
        <p:nvSpPr>
          <p:cNvPr id="2" name="Rectângulo 1"/>
          <p:cNvSpPr/>
          <p:nvPr/>
        </p:nvSpPr>
        <p:spPr>
          <a:xfrm>
            <a:off x="632460" y="1269493"/>
            <a:ext cx="4319016" cy="43190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848543" y="40466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CD </a:t>
            </a:r>
            <a:r>
              <a:rPr lang="pt-PT" dirty="0" err="1" smtClean="0"/>
              <a:t>Front</a:t>
            </a:r>
            <a:endParaRPr lang="pt-PT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465" y="1269493"/>
            <a:ext cx="4319016" cy="4319016"/>
          </a:xfrm>
          <a:prstGeom prst="rect">
            <a:avLst/>
          </a:prstGeom>
        </p:spPr>
      </p:pic>
      <p:sp>
        <p:nvSpPr>
          <p:cNvPr id="7" name="Rectângulo 6"/>
          <p:cNvSpPr/>
          <p:nvPr/>
        </p:nvSpPr>
        <p:spPr>
          <a:xfrm>
            <a:off x="4953000" y="1269493"/>
            <a:ext cx="4320481" cy="43190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8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465" y="1340768"/>
            <a:ext cx="4030984" cy="80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1"/>
          <p:cNvSpPr txBox="1">
            <a:spLocks noChangeArrowheads="1"/>
          </p:cNvSpPr>
          <p:nvPr/>
        </p:nvSpPr>
        <p:spPr bwMode="auto">
          <a:xfrm>
            <a:off x="4953001" y="1340769"/>
            <a:ext cx="36716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t-PT" sz="1200" dirty="0" err="1" smtClean="0">
                <a:solidFill>
                  <a:schemeClr val="bg1"/>
                </a:solidFill>
                <a:latin typeface="Lucida Sans" pitchFamily="34" charset="0"/>
              </a:rPr>
              <a:t>Title</a:t>
            </a:r>
            <a:r>
              <a:rPr lang="pt-PT" sz="1200" dirty="0" smtClean="0">
                <a:solidFill>
                  <a:schemeClr val="bg1"/>
                </a:solidFill>
                <a:latin typeface="Lucida Sans" pitchFamily="34" charset="0"/>
              </a:rPr>
              <a:t/>
            </a:r>
            <a:br>
              <a:rPr lang="pt-PT" sz="1200" dirty="0" smtClean="0">
                <a:solidFill>
                  <a:schemeClr val="bg1"/>
                </a:solidFill>
                <a:latin typeface="Lucida Sans" pitchFamily="34" charset="0"/>
              </a:rPr>
            </a:br>
            <a:r>
              <a:rPr lang="pt-PT" sz="1200" dirty="0" err="1" smtClean="0">
                <a:solidFill>
                  <a:schemeClr val="bg1"/>
                </a:solidFill>
                <a:latin typeface="Lucida Sans" pitchFamily="34" charset="0"/>
              </a:rPr>
              <a:t>Title</a:t>
            </a:r>
            <a:endParaRPr lang="pt-PT" sz="1200" dirty="0">
              <a:solidFill>
                <a:schemeClr val="bg1"/>
              </a:solidFill>
              <a:latin typeface="Lucida Sans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953001" y="1876762"/>
            <a:ext cx="33885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8459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00" dirty="0" err="1">
                <a:solidFill>
                  <a:schemeClr val="bg1">
                    <a:lumMod val="75000"/>
                  </a:schemeClr>
                </a:solidFill>
                <a:latin typeface="Lucida Sans" pitchFamily="34" charset="0"/>
                <a:cs typeface="+mn-cs"/>
              </a:rPr>
              <a:t>Subtitle</a:t>
            </a:r>
            <a:endParaRPr lang="pt-PT" sz="1000" dirty="0">
              <a:solidFill>
                <a:schemeClr val="bg1">
                  <a:lumMod val="75000"/>
                </a:schemeClr>
              </a:solidFill>
              <a:latin typeface="Lucida Sans" pitchFamily="34" charset="0"/>
              <a:cs typeface="+mn-cs"/>
            </a:endParaRPr>
          </a:p>
          <a:p>
            <a:pPr defTabSz="88459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00" dirty="0" err="1">
                <a:solidFill>
                  <a:schemeClr val="bg1">
                    <a:lumMod val="75000"/>
                  </a:schemeClr>
                </a:solidFill>
                <a:latin typeface="Lucida Sans" pitchFamily="34" charset="0"/>
                <a:cs typeface="+mn-cs"/>
              </a:rPr>
              <a:t>Subtitle</a:t>
            </a:r>
            <a:endParaRPr lang="pt-PT" sz="1000" dirty="0">
              <a:solidFill>
                <a:schemeClr val="bg1">
                  <a:lumMod val="75000"/>
                </a:schemeClr>
              </a:solidFill>
              <a:latin typeface="Lucida Sans" pitchFamily="34" charset="0"/>
              <a:cs typeface="+mn-cs"/>
            </a:endParaRPr>
          </a:p>
        </p:txBody>
      </p:sp>
      <p:sp>
        <p:nvSpPr>
          <p:cNvPr id="11" name="CaixaDeTexto 6"/>
          <p:cNvSpPr txBox="1">
            <a:spLocks noChangeArrowheads="1"/>
          </p:cNvSpPr>
          <p:nvPr/>
        </p:nvSpPr>
        <p:spPr bwMode="auto">
          <a:xfrm>
            <a:off x="4849693" y="2204865"/>
            <a:ext cx="36316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r>
              <a:rPr lang="pt-PT" sz="1000" dirty="0" err="1">
                <a:solidFill>
                  <a:schemeClr val="bg1"/>
                </a:solidFill>
                <a:latin typeface="Lucida Sans" pitchFamily="34" charset="0"/>
              </a:rPr>
              <a:t>Author</a:t>
            </a:r>
            <a:r>
              <a:rPr lang="pt-PT" sz="1000" dirty="0">
                <a:solidFill>
                  <a:schemeClr val="bg1"/>
                </a:solidFill>
                <a:latin typeface="Lucida Sans" pitchFamily="34" charset="0"/>
              </a:rPr>
              <a:t> </a:t>
            </a:r>
            <a:r>
              <a:rPr lang="pt-PT" sz="1000" dirty="0" err="1">
                <a:solidFill>
                  <a:schemeClr val="bg1"/>
                </a:solidFill>
                <a:latin typeface="Lucida Sans" pitchFamily="34" charset="0"/>
              </a:rPr>
              <a:t>name</a:t>
            </a:r>
            <a:r>
              <a:rPr lang="pt-PT" sz="1000" dirty="0">
                <a:solidFill>
                  <a:schemeClr val="bg1"/>
                </a:solidFill>
                <a:latin typeface="Lucida Sans" pitchFamily="34" charset="0"/>
              </a:rPr>
              <a:t> (</a:t>
            </a:r>
            <a:r>
              <a:rPr lang="pt-PT" sz="1000" dirty="0" err="1">
                <a:solidFill>
                  <a:schemeClr val="bg1"/>
                </a:solidFill>
                <a:latin typeface="Lucida Sans" pitchFamily="34" charset="0"/>
              </a:rPr>
              <a:t>right</a:t>
            </a:r>
            <a:r>
              <a:rPr lang="pt-PT" sz="1000" dirty="0">
                <a:solidFill>
                  <a:schemeClr val="bg1"/>
                </a:solidFill>
                <a:latin typeface="Lucida Sans" pitchFamily="34" charset="0"/>
              </a:rPr>
              <a:t> </a:t>
            </a:r>
            <a:r>
              <a:rPr lang="pt-PT" sz="1000" dirty="0" err="1">
                <a:solidFill>
                  <a:schemeClr val="bg1"/>
                </a:solidFill>
                <a:latin typeface="Lucida Sans" pitchFamily="34" charset="0"/>
              </a:rPr>
              <a:t>aligned</a:t>
            </a:r>
            <a:r>
              <a:rPr lang="pt-PT" sz="1000" dirty="0">
                <a:solidFill>
                  <a:schemeClr val="bg1"/>
                </a:solidFill>
                <a:latin typeface="Lucida Sans" pitchFamily="34" charset="0"/>
              </a:rPr>
              <a:t>)</a:t>
            </a:r>
          </a:p>
        </p:txBody>
      </p:sp>
      <p:sp>
        <p:nvSpPr>
          <p:cNvPr id="12" name="Rectângulo arredondado 11"/>
          <p:cNvSpPr/>
          <p:nvPr/>
        </p:nvSpPr>
        <p:spPr>
          <a:xfrm>
            <a:off x="5529841" y="2593046"/>
            <a:ext cx="3239584" cy="241944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84591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3" name="CaixaDeTexto 17"/>
          <p:cNvSpPr txBox="1">
            <a:spLocks noChangeArrowheads="1"/>
          </p:cNvSpPr>
          <p:nvPr/>
        </p:nvSpPr>
        <p:spPr bwMode="auto">
          <a:xfrm>
            <a:off x="5961112" y="3543400"/>
            <a:ext cx="2376487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pt-PT" dirty="0"/>
              <a:t>[</a:t>
            </a:r>
            <a:r>
              <a:rPr lang="pt-PT" b="1" dirty="0"/>
              <a:t>Título da Dissertação</a:t>
            </a:r>
            <a:r>
              <a:rPr lang="pt-PT" dirty="0"/>
              <a:t>]</a:t>
            </a:r>
          </a:p>
          <a:p>
            <a:r>
              <a:rPr lang="pt-PT" i="1" dirty="0"/>
              <a:t>(Tipo de letra: </a:t>
            </a:r>
            <a:r>
              <a:rPr lang="pt-PT" i="1" dirty="0" err="1"/>
              <a:t>Arial</a:t>
            </a:r>
            <a:r>
              <a:rPr lang="pt-PT" i="1" dirty="0"/>
              <a:t>, 16 </a:t>
            </a:r>
            <a:r>
              <a:rPr lang="pt-PT" i="1" dirty="0" err="1"/>
              <a:t>pt</a:t>
            </a:r>
            <a:r>
              <a:rPr lang="pt-PT" i="1" dirty="0"/>
              <a:t> negrito)</a:t>
            </a:r>
            <a:endParaRPr lang="pt-PT" dirty="0"/>
          </a:p>
          <a:p>
            <a:r>
              <a:rPr lang="pt-PT" dirty="0"/>
              <a:t> 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965318" y="2159085"/>
            <a:ext cx="3979366" cy="6412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84591" fontAlgn="auto">
              <a:spcBef>
                <a:spcPts val="100"/>
              </a:spcBef>
              <a:spcAft>
                <a:spcPts val="100"/>
              </a:spcAft>
              <a:defRPr/>
            </a:pPr>
            <a:r>
              <a:rPr lang="pt-PT" sz="900" dirty="0" err="1">
                <a:solidFill>
                  <a:schemeClr val="bg1"/>
                </a:solidFill>
                <a:latin typeface="Lucida Sans" pitchFamily="34" charset="0"/>
                <a:cs typeface="+mn-cs"/>
              </a:rPr>
              <a:t>Dissertation</a:t>
            </a:r>
            <a:r>
              <a:rPr lang="pt-PT" sz="900" dirty="0">
                <a:solidFill>
                  <a:schemeClr val="bg1"/>
                </a:solidFill>
                <a:latin typeface="Lucida Sans" pitchFamily="34" charset="0"/>
                <a:cs typeface="+mn-cs"/>
              </a:rPr>
              <a:t> </a:t>
            </a:r>
            <a:r>
              <a:rPr lang="pt-PT" sz="900" dirty="0" err="1">
                <a:solidFill>
                  <a:schemeClr val="bg1"/>
                </a:solidFill>
                <a:latin typeface="Lucida Sans" pitchFamily="34" charset="0"/>
                <a:cs typeface="+mn-cs"/>
              </a:rPr>
              <a:t>presented</a:t>
            </a:r>
            <a:r>
              <a:rPr lang="pt-PT" sz="900" dirty="0">
                <a:solidFill>
                  <a:schemeClr val="bg1"/>
                </a:solidFill>
                <a:latin typeface="Lucida Sans" pitchFamily="34" charset="0"/>
                <a:cs typeface="+mn-cs"/>
              </a:rPr>
              <a:t> to </a:t>
            </a:r>
            <a:r>
              <a:rPr lang="pt-PT" sz="900" dirty="0" err="1">
                <a:solidFill>
                  <a:schemeClr val="bg1"/>
                </a:solidFill>
                <a:latin typeface="Lucida Sans" pitchFamily="34" charset="0"/>
                <a:cs typeface="+mn-cs"/>
              </a:rPr>
              <a:t>obtain</a:t>
            </a:r>
            <a:r>
              <a:rPr lang="pt-PT" sz="900" dirty="0">
                <a:solidFill>
                  <a:schemeClr val="bg1"/>
                </a:solidFill>
                <a:latin typeface="Lucida Sans" pitchFamily="34" charset="0"/>
                <a:cs typeface="+mn-cs"/>
              </a:rPr>
              <a:t> the </a:t>
            </a:r>
            <a:r>
              <a:rPr lang="pt-PT" sz="900" dirty="0" smtClean="0">
                <a:solidFill>
                  <a:schemeClr val="bg1"/>
                </a:solidFill>
                <a:latin typeface="Lucida Sans" pitchFamily="34" charset="0"/>
                <a:cs typeface="+mn-cs"/>
              </a:rPr>
              <a:t>Master </a:t>
            </a:r>
            <a:r>
              <a:rPr lang="pt-PT" sz="900" dirty="0" err="1">
                <a:solidFill>
                  <a:schemeClr val="bg1"/>
                </a:solidFill>
                <a:latin typeface="Lucida Sans" pitchFamily="34" charset="0"/>
                <a:cs typeface="+mn-cs"/>
              </a:rPr>
              <a:t>degree</a:t>
            </a:r>
            <a:r>
              <a:rPr lang="pt-PT" sz="900" dirty="0">
                <a:solidFill>
                  <a:schemeClr val="bg1"/>
                </a:solidFill>
                <a:latin typeface="Lucida Sans" pitchFamily="34" charset="0"/>
                <a:cs typeface="+mn-cs"/>
              </a:rPr>
              <a:t> in </a:t>
            </a:r>
            <a:r>
              <a:rPr lang="pt-PT" sz="900" dirty="0" err="1" smtClean="0">
                <a:solidFill>
                  <a:schemeClr val="bg1"/>
                </a:solidFill>
                <a:latin typeface="Lucida Sans" pitchFamily="34" charset="0"/>
                <a:cs typeface="+mn-cs"/>
              </a:rPr>
              <a:t>Biotechnology</a:t>
            </a:r>
            <a:r>
              <a:rPr lang="pt-PT" sz="900" dirty="0" smtClean="0">
                <a:solidFill>
                  <a:schemeClr val="bg1"/>
                </a:solidFill>
                <a:latin typeface="Lucida Sans" pitchFamily="34" charset="0"/>
                <a:cs typeface="+mn-cs"/>
              </a:rPr>
              <a:t> for </a:t>
            </a:r>
            <a:r>
              <a:rPr lang="pt-PT" sz="900" dirty="0" err="1" smtClean="0">
                <a:solidFill>
                  <a:schemeClr val="bg1"/>
                </a:solidFill>
                <a:latin typeface="Lucida Sans" pitchFamily="34" charset="0"/>
                <a:cs typeface="+mn-cs"/>
              </a:rPr>
              <a:t>Sustainability</a:t>
            </a:r>
            <a:r>
              <a:rPr lang="pt-PT" sz="900" dirty="0" smtClean="0">
                <a:solidFill>
                  <a:schemeClr val="bg1"/>
                </a:solidFill>
                <a:latin typeface="Lucida Sans" pitchFamily="34" charset="0"/>
                <a:cs typeface="+mn-cs"/>
              </a:rPr>
              <a:t> ( </a:t>
            </a:r>
            <a:r>
              <a:rPr lang="pt-PT" sz="900" dirty="0" err="1" smtClean="0">
                <a:solidFill>
                  <a:schemeClr val="bg1"/>
                </a:solidFill>
                <a:latin typeface="Lucida Sans" pitchFamily="34" charset="0"/>
                <a:cs typeface="+mn-cs"/>
              </a:rPr>
              <a:t>Academic</a:t>
            </a:r>
            <a:r>
              <a:rPr lang="pt-PT" sz="900" dirty="0" smtClean="0">
                <a:solidFill>
                  <a:schemeClr val="bg1"/>
                </a:solidFill>
                <a:latin typeface="Lucida Sans" pitchFamily="34" charset="0"/>
                <a:cs typeface="+mn-cs"/>
              </a:rPr>
              <a:t> </a:t>
            </a:r>
            <a:r>
              <a:rPr lang="pt-PT" sz="900" dirty="0" err="1" smtClean="0">
                <a:solidFill>
                  <a:schemeClr val="bg1"/>
                </a:solidFill>
                <a:latin typeface="Lucida Sans" pitchFamily="34" charset="0"/>
                <a:cs typeface="+mn-cs"/>
              </a:rPr>
              <a:t>Year</a:t>
            </a:r>
            <a:r>
              <a:rPr lang="pt-PT" sz="900" dirty="0" smtClean="0">
                <a:solidFill>
                  <a:schemeClr val="bg1"/>
                </a:solidFill>
                <a:latin typeface="Lucida Sans" pitchFamily="34" charset="0"/>
                <a:cs typeface="+mn-cs"/>
              </a:rPr>
              <a:t>)</a:t>
            </a:r>
          </a:p>
          <a:p>
            <a:pPr defTabSz="884591" fontAlgn="auto">
              <a:spcBef>
                <a:spcPts val="100"/>
              </a:spcBef>
              <a:spcAft>
                <a:spcPts val="100"/>
              </a:spcAft>
              <a:defRPr/>
            </a:pPr>
            <a:r>
              <a:rPr lang="pt-PT" sz="800" dirty="0" smtClean="0">
                <a:solidFill>
                  <a:schemeClr val="bg1">
                    <a:lumMod val="50000"/>
                  </a:schemeClr>
                </a:solidFill>
                <a:latin typeface="Lucida Sans" pitchFamily="34" charset="0"/>
                <a:cs typeface="+mn-cs"/>
              </a:rPr>
              <a:t>Instituto </a:t>
            </a:r>
            <a:r>
              <a:rPr lang="pt-PT" sz="800" dirty="0">
                <a:solidFill>
                  <a:schemeClr val="bg1">
                    <a:lumMod val="50000"/>
                  </a:schemeClr>
                </a:solidFill>
                <a:latin typeface="Lucida Sans" pitchFamily="34" charset="0"/>
                <a:cs typeface="+mn-cs"/>
              </a:rPr>
              <a:t>de Tecnologia Química e </a:t>
            </a:r>
            <a:r>
              <a:rPr lang="pt-PT" sz="800" dirty="0" smtClean="0">
                <a:solidFill>
                  <a:schemeClr val="bg1">
                    <a:lumMod val="50000"/>
                  </a:schemeClr>
                </a:solidFill>
                <a:latin typeface="Lucida Sans" pitchFamily="34" charset="0"/>
                <a:cs typeface="+mn-cs"/>
              </a:rPr>
              <a:t>Biológica António Xavier </a:t>
            </a:r>
            <a:r>
              <a:rPr lang="pt-PT" sz="800" dirty="0">
                <a:solidFill>
                  <a:schemeClr val="bg1">
                    <a:lumMod val="50000"/>
                  </a:schemeClr>
                </a:solidFill>
                <a:latin typeface="Lucida Sans" pitchFamily="34" charset="0"/>
                <a:cs typeface="+mn-cs"/>
              </a:rPr>
              <a:t>| Universidade Nova de Lisboa</a:t>
            </a:r>
          </a:p>
        </p:txBody>
      </p:sp>
      <p:sp>
        <p:nvSpPr>
          <p:cNvPr id="18" name="CaixaDeTexto 10"/>
          <p:cNvSpPr txBox="1">
            <a:spLocks noChangeArrowheads="1"/>
          </p:cNvSpPr>
          <p:nvPr/>
        </p:nvSpPr>
        <p:spPr bwMode="auto">
          <a:xfrm>
            <a:off x="958526" y="2747975"/>
            <a:ext cx="37424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t-PT" sz="800" dirty="0" smtClean="0">
                <a:solidFill>
                  <a:schemeClr val="bg1"/>
                </a:solidFill>
                <a:latin typeface="Lucida Sans" pitchFamily="34" charset="0"/>
              </a:rPr>
              <a:t>Oeiras, </a:t>
            </a:r>
            <a:r>
              <a:rPr lang="pt-PT" sz="800" dirty="0" err="1" smtClean="0">
                <a:solidFill>
                  <a:schemeClr val="bg1"/>
                </a:solidFill>
                <a:latin typeface="Lucida Sans" pitchFamily="34" charset="0"/>
              </a:rPr>
              <a:t>Month</a:t>
            </a:r>
            <a:r>
              <a:rPr lang="pt-PT" sz="800" dirty="0">
                <a:solidFill>
                  <a:schemeClr val="bg1"/>
                </a:solidFill>
                <a:latin typeface="Lucida Sans" pitchFamily="34" charset="0"/>
              </a:rPr>
              <a:t>, </a:t>
            </a:r>
            <a:r>
              <a:rPr lang="pt-PT" sz="800" dirty="0" err="1">
                <a:solidFill>
                  <a:schemeClr val="bg1"/>
                </a:solidFill>
                <a:latin typeface="Lucida Sans" pitchFamily="34" charset="0"/>
              </a:rPr>
              <a:t>Year</a:t>
            </a:r>
            <a:endParaRPr lang="pt-PT" sz="800" dirty="0">
              <a:solidFill>
                <a:schemeClr val="bg1"/>
              </a:solidFill>
              <a:latin typeface="Lucida Sans" pitchFamily="34" charset="0"/>
            </a:endParaRPr>
          </a:p>
        </p:txBody>
      </p:sp>
      <p:pic>
        <p:nvPicPr>
          <p:cNvPr id="20" name="Imagem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561" y="4582018"/>
            <a:ext cx="3961905" cy="680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 descr="Z:\Geral\ITQB  Logo\png\png_site\logo_itqb_nova_hor_white_green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1" t="28854" r="6858" b="28616"/>
          <a:stretch/>
        </p:blipFill>
        <p:spPr bwMode="auto">
          <a:xfrm>
            <a:off x="6537176" y="5062726"/>
            <a:ext cx="1224136" cy="426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186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848543" y="40466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CD </a:t>
            </a:r>
            <a:r>
              <a:rPr lang="pt-PT" dirty="0" err="1" smtClean="0"/>
              <a:t>Back</a:t>
            </a:r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084" y="1269493"/>
            <a:ext cx="4751832" cy="43190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</p:pic>
      <p:sp>
        <p:nvSpPr>
          <p:cNvPr id="7" name="Rectângulo 6"/>
          <p:cNvSpPr/>
          <p:nvPr/>
        </p:nvSpPr>
        <p:spPr>
          <a:xfrm>
            <a:off x="2577085" y="1269493"/>
            <a:ext cx="216408" cy="43190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ctângulo 7"/>
          <p:cNvSpPr/>
          <p:nvPr/>
        </p:nvSpPr>
        <p:spPr>
          <a:xfrm>
            <a:off x="7112857" y="1268760"/>
            <a:ext cx="216408" cy="43190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CaixaDeTexto 1"/>
          <p:cNvSpPr txBox="1">
            <a:spLocks noChangeArrowheads="1"/>
          </p:cNvSpPr>
          <p:nvPr/>
        </p:nvSpPr>
        <p:spPr bwMode="auto">
          <a:xfrm>
            <a:off x="2526214" y="1844824"/>
            <a:ext cx="338554" cy="37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" wrap="square">
            <a:spAutoFit/>
          </a:bodyPr>
          <a:lstStyle>
            <a:lvl1pPr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t-PT" sz="1000" dirty="0" err="1" smtClean="0">
                <a:solidFill>
                  <a:schemeClr val="bg1"/>
                </a:solidFill>
                <a:latin typeface="Lucida Sans" pitchFamily="34" charset="0"/>
              </a:rPr>
              <a:t>Title</a:t>
            </a:r>
            <a:endParaRPr lang="pt-PT" sz="1000" dirty="0">
              <a:solidFill>
                <a:schemeClr val="bg1"/>
              </a:solidFill>
              <a:latin typeface="Lucida Sans" pitchFamily="34" charset="0"/>
            </a:endParaRPr>
          </a:p>
        </p:txBody>
      </p:sp>
      <p:sp>
        <p:nvSpPr>
          <p:cNvPr id="10" name="CaixaDeTexto 1"/>
          <p:cNvSpPr txBox="1">
            <a:spLocks noChangeArrowheads="1"/>
          </p:cNvSpPr>
          <p:nvPr/>
        </p:nvSpPr>
        <p:spPr bwMode="auto">
          <a:xfrm>
            <a:off x="7031940" y="1269492"/>
            <a:ext cx="338554" cy="37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wrap="square">
            <a:spAutoFit/>
          </a:bodyPr>
          <a:lstStyle>
            <a:lvl1pPr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t-PT" sz="1000" dirty="0" err="1">
                <a:solidFill>
                  <a:schemeClr val="bg1"/>
                </a:solidFill>
                <a:latin typeface="Lucida Sans" pitchFamily="34" charset="0"/>
              </a:rPr>
              <a:t>Author</a:t>
            </a:r>
            <a:r>
              <a:rPr lang="pt-PT" sz="1000" dirty="0">
                <a:solidFill>
                  <a:schemeClr val="bg1"/>
                </a:solidFill>
                <a:latin typeface="Lucida Sans" pitchFamily="34" charset="0"/>
              </a:rPr>
              <a:t> </a:t>
            </a:r>
            <a:r>
              <a:rPr lang="pt-PT" sz="1000" dirty="0" err="1">
                <a:solidFill>
                  <a:schemeClr val="bg1"/>
                </a:solidFill>
                <a:latin typeface="Lucida Sans" pitchFamily="34" charset="0"/>
              </a:rPr>
              <a:t>name</a:t>
            </a:r>
            <a:endParaRPr lang="pt-PT" sz="1000" dirty="0">
              <a:solidFill>
                <a:schemeClr val="bg1"/>
              </a:solidFill>
              <a:latin typeface="Lucida Sans" pitchFamily="34" charset="0"/>
            </a:endParaRPr>
          </a:p>
        </p:txBody>
      </p:sp>
      <p:pic>
        <p:nvPicPr>
          <p:cNvPr id="11" name="Picture 6" descr="C:\Users\lilianafaria\Desktop\pinta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240" y="5098373"/>
            <a:ext cx="179721" cy="347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 descr="C:\Users\lilianafaria\Desktop\pinta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613039" y="1425226"/>
            <a:ext cx="179721" cy="347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6816" y="2636912"/>
            <a:ext cx="3493029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881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" y="1269493"/>
            <a:ext cx="8641080" cy="4319016"/>
          </a:xfrm>
          <a:prstGeom prst="rect">
            <a:avLst/>
          </a:prstGeom>
          <a:solidFill>
            <a:schemeClr val="accent3"/>
          </a:solidFill>
        </p:spPr>
      </p:pic>
      <p:sp>
        <p:nvSpPr>
          <p:cNvPr id="2" name="Rectângulo 1"/>
          <p:cNvSpPr/>
          <p:nvPr/>
        </p:nvSpPr>
        <p:spPr>
          <a:xfrm>
            <a:off x="625668" y="1269493"/>
            <a:ext cx="4319016" cy="4319016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848543" y="40466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CD </a:t>
            </a:r>
            <a:r>
              <a:rPr lang="pt-PT" dirty="0" err="1" smtClean="0"/>
              <a:t>Front</a:t>
            </a:r>
            <a:endParaRPr lang="pt-PT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465" y="1269493"/>
            <a:ext cx="4319016" cy="4319016"/>
          </a:xfrm>
          <a:prstGeom prst="rect">
            <a:avLst/>
          </a:prstGeom>
        </p:spPr>
      </p:pic>
      <p:sp>
        <p:nvSpPr>
          <p:cNvPr id="7" name="Rectângulo 6"/>
          <p:cNvSpPr/>
          <p:nvPr/>
        </p:nvSpPr>
        <p:spPr>
          <a:xfrm>
            <a:off x="4953000" y="1269493"/>
            <a:ext cx="4320481" cy="4319016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8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465" y="1340768"/>
            <a:ext cx="4030984" cy="80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1"/>
          <p:cNvSpPr txBox="1">
            <a:spLocks noChangeArrowheads="1"/>
          </p:cNvSpPr>
          <p:nvPr/>
        </p:nvSpPr>
        <p:spPr bwMode="auto">
          <a:xfrm>
            <a:off x="4953001" y="1340769"/>
            <a:ext cx="36716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t-PT" sz="1200" dirty="0" err="1" smtClean="0">
                <a:solidFill>
                  <a:schemeClr val="bg1"/>
                </a:solidFill>
                <a:latin typeface="Lucida Sans" pitchFamily="34" charset="0"/>
              </a:rPr>
              <a:t>Title</a:t>
            </a:r>
            <a:r>
              <a:rPr lang="pt-PT" sz="1200" dirty="0" smtClean="0">
                <a:solidFill>
                  <a:schemeClr val="bg1"/>
                </a:solidFill>
                <a:latin typeface="Lucida Sans" pitchFamily="34" charset="0"/>
              </a:rPr>
              <a:t/>
            </a:r>
            <a:br>
              <a:rPr lang="pt-PT" sz="1200" dirty="0" smtClean="0">
                <a:solidFill>
                  <a:schemeClr val="bg1"/>
                </a:solidFill>
                <a:latin typeface="Lucida Sans" pitchFamily="34" charset="0"/>
              </a:rPr>
            </a:br>
            <a:r>
              <a:rPr lang="pt-PT" sz="1200" dirty="0" err="1" smtClean="0">
                <a:solidFill>
                  <a:schemeClr val="bg1"/>
                </a:solidFill>
                <a:latin typeface="Lucida Sans" pitchFamily="34" charset="0"/>
              </a:rPr>
              <a:t>Title</a:t>
            </a:r>
            <a:endParaRPr lang="pt-PT" sz="1200" dirty="0">
              <a:solidFill>
                <a:schemeClr val="bg1"/>
              </a:solidFill>
              <a:latin typeface="Lucida Sans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953001" y="1876762"/>
            <a:ext cx="33885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8459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00" dirty="0" err="1">
                <a:solidFill>
                  <a:schemeClr val="bg1">
                    <a:lumMod val="75000"/>
                  </a:schemeClr>
                </a:solidFill>
                <a:latin typeface="Lucida Sans" pitchFamily="34" charset="0"/>
                <a:cs typeface="+mn-cs"/>
              </a:rPr>
              <a:t>Subtitle</a:t>
            </a:r>
            <a:endParaRPr lang="pt-PT" sz="1000" dirty="0">
              <a:solidFill>
                <a:schemeClr val="bg1">
                  <a:lumMod val="75000"/>
                </a:schemeClr>
              </a:solidFill>
              <a:latin typeface="Lucida Sans" pitchFamily="34" charset="0"/>
              <a:cs typeface="+mn-cs"/>
            </a:endParaRPr>
          </a:p>
          <a:p>
            <a:pPr defTabSz="88459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000" dirty="0" err="1">
                <a:solidFill>
                  <a:schemeClr val="bg1">
                    <a:lumMod val="75000"/>
                  </a:schemeClr>
                </a:solidFill>
                <a:latin typeface="Lucida Sans" pitchFamily="34" charset="0"/>
                <a:cs typeface="+mn-cs"/>
              </a:rPr>
              <a:t>Subtitle</a:t>
            </a:r>
            <a:endParaRPr lang="pt-PT" sz="1000" dirty="0">
              <a:solidFill>
                <a:schemeClr val="bg1">
                  <a:lumMod val="75000"/>
                </a:schemeClr>
              </a:solidFill>
              <a:latin typeface="Lucida Sans" pitchFamily="34" charset="0"/>
              <a:cs typeface="+mn-cs"/>
            </a:endParaRPr>
          </a:p>
        </p:txBody>
      </p:sp>
      <p:sp>
        <p:nvSpPr>
          <p:cNvPr id="12" name="Rectângulo arredondado 11"/>
          <p:cNvSpPr/>
          <p:nvPr/>
        </p:nvSpPr>
        <p:spPr>
          <a:xfrm>
            <a:off x="5529841" y="2593046"/>
            <a:ext cx="3239584" cy="241944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84591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4" name="CaixaDeTexto 13"/>
          <p:cNvSpPr txBox="1"/>
          <p:nvPr/>
        </p:nvSpPr>
        <p:spPr>
          <a:xfrm>
            <a:off x="965318" y="2159085"/>
            <a:ext cx="3979366" cy="6412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84591" fontAlgn="auto">
              <a:spcBef>
                <a:spcPts val="100"/>
              </a:spcBef>
              <a:spcAft>
                <a:spcPts val="100"/>
              </a:spcAft>
              <a:defRPr/>
            </a:pPr>
            <a:r>
              <a:rPr lang="pt-PT" sz="900" dirty="0" err="1">
                <a:solidFill>
                  <a:schemeClr val="bg1"/>
                </a:solidFill>
                <a:latin typeface="Lucida Sans" pitchFamily="34" charset="0"/>
                <a:cs typeface="+mn-cs"/>
              </a:rPr>
              <a:t>Dissertation</a:t>
            </a:r>
            <a:r>
              <a:rPr lang="pt-PT" sz="900" dirty="0">
                <a:solidFill>
                  <a:schemeClr val="bg1"/>
                </a:solidFill>
                <a:latin typeface="Lucida Sans" pitchFamily="34" charset="0"/>
                <a:cs typeface="+mn-cs"/>
              </a:rPr>
              <a:t> </a:t>
            </a:r>
            <a:r>
              <a:rPr lang="pt-PT" sz="900" dirty="0" err="1">
                <a:solidFill>
                  <a:schemeClr val="bg1"/>
                </a:solidFill>
                <a:latin typeface="Lucida Sans" pitchFamily="34" charset="0"/>
                <a:cs typeface="+mn-cs"/>
              </a:rPr>
              <a:t>presented</a:t>
            </a:r>
            <a:r>
              <a:rPr lang="pt-PT" sz="900" dirty="0">
                <a:solidFill>
                  <a:schemeClr val="bg1"/>
                </a:solidFill>
                <a:latin typeface="Lucida Sans" pitchFamily="34" charset="0"/>
                <a:cs typeface="+mn-cs"/>
              </a:rPr>
              <a:t> to </a:t>
            </a:r>
            <a:r>
              <a:rPr lang="pt-PT" sz="900" dirty="0" err="1">
                <a:solidFill>
                  <a:schemeClr val="bg1"/>
                </a:solidFill>
                <a:latin typeface="Lucida Sans" pitchFamily="34" charset="0"/>
                <a:cs typeface="+mn-cs"/>
              </a:rPr>
              <a:t>obtain</a:t>
            </a:r>
            <a:r>
              <a:rPr lang="pt-PT" sz="900" dirty="0">
                <a:solidFill>
                  <a:schemeClr val="bg1"/>
                </a:solidFill>
                <a:latin typeface="Lucida Sans" pitchFamily="34" charset="0"/>
                <a:cs typeface="+mn-cs"/>
              </a:rPr>
              <a:t> the </a:t>
            </a:r>
            <a:r>
              <a:rPr lang="pt-PT" sz="900" dirty="0" err="1">
                <a:solidFill>
                  <a:schemeClr val="bg1"/>
                </a:solidFill>
                <a:latin typeface="Lucida Sans" pitchFamily="34" charset="0"/>
              </a:rPr>
              <a:t>the</a:t>
            </a:r>
            <a:r>
              <a:rPr lang="pt-PT" sz="900" dirty="0">
                <a:solidFill>
                  <a:schemeClr val="bg1"/>
                </a:solidFill>
                <a:latin typeface="Lucida Sans" pitchFamily="34" charset="0"/>
              </a:rPr>
              <a:t> Master </a:t>
            </a:r>
            <a:r>
              <a:rPr lang="pt-PT" sz="900" dirty="0" err="1">
                <a:solidFill>
                  <a:schemeClr val="bg1"/>
                </a:solidFill>
                <a:latin typeface="Lucida Sans" pitchFamily="34" charset="0"/>
              </a:rPr>
              <a:t>degree</a:t>
            </a:r>
            <a:r>
              <a:rPr lang="pt-PT" sz="900" dirty="0">
                <a:solidFill>
                  <a:schemeClr val="bg1"/>
                </a:solidFill>
                <a:latin typeface="Lucida Sans" pitchFamily="34" charset="0"/>
              </a:rPr>
              <a:t> in </a:t>
            </a:r>
            <a:r>
              <a:rPr lang="pt-PT" sz="900" dirty="0" err="1">
                <a:solidFill>
                  <a:schemeClr val="bg1"/>
                </a:solidFill>
                <a:latin typeface="Lucida Sans" pitchFamily="34" charset="0"/>
              </a:rPr>
              <a:t>Biotechnology</a:t>
            </a:r>
            <a:r>
              <a:rPr lang="pt-PT" sz="900" dirty="0">
                <a:solidFill>
                  <a:schemeClr val="bg1"/>
                </a:solidFill>
                <a:latin typeface="Lucida Sans" pitchFamily="34" charset="0"/>
              </a:rPr>
              <a:t> for </a:t>
            </a:r>
            <a:r>
              <a:rPr lang="pt-PT" sz="900" dirty="0" err="1">
                <a:solidFill>
                  <a:schemeClr val="bg1"/>
                </a:solidFill>
                <a:latin typeface="Lucida Sans" pitchFamily="34" charset="0"/>
              </a:rPr>
              <a:t>Sustainability</a:t>
            </a:r>
            <a:r>
              <a:rPr lang="pt-PT" sz="900" dirty="0">
                <a:solidFill>
                  <a:schemeClr val="bg1"/>
                </a:solidFill>
                <a:latin typeface="Lucida Sans" pitchFamily="34" charset="0"/>
              </a:rPr>
              <a:t> ( </a:t>
            </a:r>
            <a:r>
              <a:rPr lang="pt-PT" sz="900" dirty="0" err="1">
                <a:solidFill>
                  <a:schemeClr val="bg1"/>
                </a:solidFill>
                <a:latin typeface="Lucida Sans" pitchFamily="34" charset="0"/>
              </a:rPr>
              <a:t>Academic</a:t>
            </a:r>
            <a:r>
              <a:rPr lang="pt-PT" sz="900" dirty="0">
                <a:solidFill>
                  <a:schemeClr val="bg1"/>
                </a:solidFill>
                <a:latin typeface="Lucida Sans" pitchFamily="34" charset="0"/>
              </a:rPr>
              <a:t> </a:t>
            </a:r>
            <a:r>
              <a:rPr lang="pt-PT" sz="900" dirty="0" err="1">
                <a:solidFill>
                  <a:schemeClr val="bg1"/>
                </a:solidFill>
                <a:latin typeface="Lucida Sans" pitchFamily="34" charset="0"/>
              </a:rPr>
              <a:t>Year</a:t>
            </a:r>
            <a:r>
              <a:rPr lang="pt-PT" sz="900" dirty="0">
                <a:solidFill>
                  <a:schemeClr val="bg1"/>
                </a:solidFill>
                <a:latin typeface="Lucida Sans" pitchFamily="34" charset="0"/>
              </a:rPr>
              <a:t>) </a:t>
            </a:r>
            <a:endParaRPr lang="pt-PT" sz="900" dirty="0" smtClean="0">
              <a:solidFill>
                <a:schemeClr val="bg1"/>
              </a:solidFill>
              <a:latin typeface="Lucida Sans" pitchFamily="34" charset="0"/>
            </a:endParaRPr>
          </a:p>
          <a:p>
            <a:pPr defTabSz="884591" fontAlgn="auto">
              <a:spcBef>
                <a:spcPts val="100"/>
              </a:spcBef>
              <a:spcAft>
                <a:spcPts val="100"/>
              </a:spcAft>
              <a:defRPr/>
            </a:pPr>
            <a:r>
              <a:rPr lang="pt-PT" sz="800" dirty="0" smtClean="0">
                <a:solidFill>
                  <a:schemeClr val="bg1">
                    <a:lumMod val="50000"/>
                  </a:schemeClr>
                </a:solidFill>
                <a:latin typeface="Lucida Sans" pitchFamily="34" charset="0"/>
                <a:cs typeface="+mn-cs"/>
              </a:rPr>
              <a:t>Instituto </a:t>
            </a:r>
            <a:r>
              <a:rPr lang="pt-PT" sz="800" dirty="0">
                <a:solidFill>
                  <a:schemeClr val="bg1">
                    <a:lumMod val="50000"/>
                  </a:schemeClr>
                </a:solidFill>
                <a:latin typeface="Lucida Sans" pitchFamily="34" charset="0"/>
                <a:cs typeface="+mn-cs"/>
              </a:rPr>
              <a:t>de Tecnologia Química e </a:t>
            </a:r>
            <a:r>
              <a:rPr lang="pt-PT" sz="800" dirty="0" smtClean="0">
                <a:solidFill>
                  <a:schemeClr val="bg1">
                    <a:lumMod val="50000"/>
                  </a:schemeClr>
                </a:solidFill>
                <a:latin typeface="Lucida Sans" pitchFamily="34" charset="0"/>
                <a:cs typeface="+mn-cs"/>
              </a:rPr>
              <a:t>Biológica António Xavier </a:t>
            </a:r>
            <a:r>
              <a:rPr lang="pt-PT" sz="800" dirty="0">
                <a:solidFill>
                  <a:schemeClr val="bg1">
                    <a:lumMod val="50000"/>
                  </a:schemeClr>
                </a:solidFill>
                <a:latin typeface="Lucida Sans" pitchFamily="34" charset="0"/>
                <a:cs typeface="+mn-cs"/>
              </a:rPr>
              <a:t>| Universidade Nova de Lisboa</a:t>
            </a:r>
          </a:p>
        </p:txBody>
      </p:sp>
      <p:sp>
        <p:nvSpPr>
          <p:cNvPr id="18" name="CaixaDeTexto 10"/>
          <p:cNvSpPr txBox="1">
            <a:spLocks noChangeArrowheads="1"/>
          </p:cNvSpPr>
          <p:nvPr/>
        </p:nvSpPr>
        <p:spPr bwMode="auto">
          <a:xfrm>
            <a:off x="965259" y="2747975"/>
            <a:ext cx="37424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t-PT" sz="800" dirty="0" smtClean="0">
                <a:solidFill>
                  <a:schemeClr val="bg1"/>
                </a:solidFill>
                <a:latin typeface="Lucida Sans" pitchFamily="34" charset="0"/>
              </a:rPr>
              <a:t>Oeiras, </a:t>
            </a:r>
            <a:r>
              <a:rPr lang="pt-PT" sz="800" dirty="0" err="1" smtClean="0">
                <a:solidFill>
                  <a:schemeClr val="bg1"/>
                </a:solidFill>
                <a:latin typeface="Lucida Sans" pitchFamily="34" charset="0"/>
              </a:rPr>
              <a:t>Month</a:t>
            </a:r>
            <a:r>
              <a:rPr lang="pt-PT" sz="800" dirty="0">
                <a:solidFill>
                  <a:schemeClr val="bg1"/>
                </a:solidFill>
                <a:latin typeface="Lucida Sans" pitchFamily="34" charset="0"/>
              </a:rPr>
              <a:t>, </a:t>
            </a:r>
            <a:r>
              <a:rPr lang="pt-PT" sz="800" dirty="0" err="1">
                <a:solidFill>
                  <a:schemeClr val="bg1"/>
                </a:solidFill>
                <a:latin typeface="Lucida Sans" pitchFamily="34" charset="0"/>
              </a:rPr>
              <a:t>Year</a:t>
            </a:r>
            <a:endParaRPr lang="pt-PT" sz="800" dirty="0">
              <a:solidFill>
                <a:schemeClr val="bg1"/>
              </a:solidFill>
              <a:latin typeface="Lucida Sans" pitchFamily="34" charset="0"/>
            </a:endParaRPr>
          </a:p>
        </p:txBody>
      </p:sp>
      <p:pic>
        <p:nvPicPr>
          <p:cNvPr id="20" name="Imagem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561" y="4582018"/>
            <a:ext cx="3961905" cy="680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 descr="Z:\Geral\ITQB  Logo\png\png_site\logo_itqb_nova_hor_white_green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1" t="28854" r="6858" b="28616"/>
          <a:stretch/>
        </p:blipFill>
        <p:spPr bwMode="auto">
          <a:xfrm>
            <a:off x="6537176" y="5062726"/>
            <a:ext cx="1224136" cy="426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aixaDeTexto 6"/>
          <p:cNvSpPr txBox="1">
            <a:spLocks noChangeArrowheads="1"/>
          </p:cNvSpPr>
          <p:nvPr/>
        </p:nvSpPr>
        <p:spPr bwMode="auto">
          <a:xfrm>
            <a:off x="4849693" y="2204865"/>
            <a:ext cx="36316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r>
              <a:rPr lang="pt-PT" sz="1000" dirty="0" err="1">
                <a:solidFill>
                  <a:schemeClr val="bg1"/>
                </a:solidFill>
                <a:latin typeface="Lucida Sans" pitchFamily="34" charset="0"/>
              </a:rPr>
              <a:t>Author</a:t>
            </a:r>
            <a:r>
              <a:rPr lang="pt-PT" sz="1000" dirty="0">
                <a:solidFill>
                  <a:schemeClr val="bg1"/>
                </a:solidFill>
                <a:latin typeface="Lucida Sans" pitchFamily="34" charset="0"/>
              </a:rPr>
              <a:t> </a:t>
            </a:r>
            <a:r>
              <a:rPr lang="pt-PT" sz="1000" dirty="0" err="1">
                <a:solidFill>
                  <a:schemeClr val="bg1"/>
                </a:solidFill>
                <a:latin typeface="Lucida Sans" pitchFamily="34" charset="0"/>
              </a:rPr>
              <a:t>name</a:t>
            </a:r>
            <a:r>
              <a:rPr lang="pt-PT" sz="1000" dirty="0">
                <a:solidFill>
                  <a:schemeClr val="bg1"/>
                </a:solidFill>
                <a:latin typeface="Lucida Sans" pitchFamily="34" charset="0"/>
              </a:rPr>
              <a:t> (</a:t>
            </a:r>
            <a:r>
              <a:rPr lang="pt-PT" sz="1000" dirty="0" err="1">
                <a:solidFill>
                  <a:schemeClr val="bg1"/>
                </a:solidFill>
                <a:latin typeface="Lucida Sans" pitchFamily="34" charset="0"/>
              </a:rPr>
              <a:t>right</a:t>
            </a:r>
            <a:r>
              <a:rPr lang="pt-PT" sz="1000" dirty="0">
                <a:solidFill>
                  <a:schemeClr val="bg1"/>
                </a:solidFill>
                <a:latin typeface="Lucida Sans" pitchFamily="34" charset="0"/>
              </a:rPr>
              <a:t> </a:t>
            </a:r>
            <a:r>
              <a:rPr lang="pt-PT" sz="1000" dirty="0" err="1">
                <a:solidFill>
                  <a:schemeClr val="bg1"/>
                </a:solidFill>
                <a:latin typeface="Lucida Sans" pitchFamily="34" charset="0"/>
              </a:rPr>
              <a:t>aligned</a:t>
            </a:r>
            <a:r>
              <a:rPr lang="pt-PT" sz="1000" dirty="0">
                <a:solidFill>
                  <a:schemeClr val="bg1"/>
                </a:solidFill>
                <a:latin typeface="Lucida Sans" pitchFamily="34" charset="0"/>
              </a:rPr>
              <a:t>)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31390" y="3429001"/>
            <a:ext cx="2420322" cy="115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862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084" y="1269493"/>
            <a:ext cx="4751832" cy="431901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sp>
        <p:nvSpPr>
          <p:cNvPr id="2" name="Rectângulo 1"/>
          <p:cNvSpPr/>
          <p:nvPr/>
        </p:nvSpPr>
        <p:spPr>
          <a:xfrm>
            <a:off x="2792760" y="1268760"/>
            <a:ext cx="4320096" cy="4319748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848543" y="40466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CD </a:t>
            </a:r>
            <a:r>
              <a:rPr lang="pt-PT" dirty="0" err="1" smtClean="0"/>
              <a:t>Back</a:t>
            </a:r>
            <a:endParaRPr lang="pt-PT" dirty="0"/>
          </a:p>
        </p:txBody>
      </p:sp>
      <p:sp>
        <p:nvSpPr>
          <p:cNvPr id="7" name="Rectângulo 6"/>
          <p:cNvSpPr/>
          <p:nvPr/>
        </p:nvSpPr>
        <p:spPr>
          <a:xfrm>
            <a:off x="2577085" y="1269493"/>
            <a:ext cx="216408" cy="431901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ctângulo 7"/>
          <p:cNvSpPr/>
          <p:nvPr/>
        </p:nvSpPr>
        <p:spPr>
          <a:xfrm>
            <a:off x="7112857" y="1268760"/>
            <a:ext cx="216408" cy="431901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CaixaDeTexto 1"/>
          <p:cNvSpPr txBox="1">
            <a:spLocks noChangeArrowheads="1"/>
          </p:cNvSpPr>
          <p:nvPr/>
        </p:nvSpPr>
        <p:spPr bwMode="auto">
          <a:xfrm>
            <a:off x="2526214" y="1844824"/>
            <a:ext cx="338554" cy="37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" wrap="square">
            <a:spAutoFit/>
          </a:bodyPr>
          <a:lstStyle>
            <a:lvl1pPr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t-PT" sz="1000" dirty="0" err="1" smtClean="0">
                <a:solidFill>
                  <a:schemeClr val="bg1"/>
                </a:solidFill>
                <a:latin typeface="Lucida Sans" pitchFamily="34" charset="0"/>
              </a:rPr>
              <a:t>Title</a:t>
            </a:r>
            <a:endParaRPr lang="pt-PT" sz="1000" dirty="0">
              <a:solidFill>
                <a:schemeClr val="bg1"/>
              </a:solidFill>
              <a:latin typeface="Lucida Sans" pitchFamily="34" charset="0"/>
            </a:endParaRPr>
          </a:p>
        </p:txBody>
      </p:sp>
      <p:sp>
        <p:nvSpPr>
          <p:cNvPr id="10" name="CaixaDeTexto 1"/>
          <p:cNvSpPr txBox="1">
            <a:spLocks noChangeArrowheads="1"/>
          </p:cNvSpPr>
          <p:nvPr/>
        </p:nvSpPr>
        <p:spPr bwMode="auto">
          <a:xfrm>
            <a:off x="7031940" y="1269492"/>
            <a:ext cx="338554" cy="37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wrap="square">
            <a:spAutoFit/>
          </a:bodyPr>
          <a:lstStyle>
            <a:lvl1pPr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pt-PT" sz="1000" dirty="0" err="1">
                <a:solidFill>
                  <a:schemeClr val="bg1"/>
                </a:solidFill>
                <a:latin typeface="Lucida Sans" pitchFamily="34" charset="0"/>
              </a:rPr>
              <a:t>Author</a:t>
            </a:r>
            <a:r>
              <a:rPr lang="pt-PT" sz="1000" dirty="0">
                <a:solidFill>
                  <a:schemeClr val="bg1"/>
                </a:solidFill>
                <a:latin typeface="Lucida Sans" pitchFamily="34" charset="0"/>
              </a:rPr>
              <a:t> </a:t>
            </a:r>
            <a:r>
              <a:rPr lang="pt-PT" sz="1000" dirty="0" err="1">
                <a:solidFill>
                  <a:schemeClr val="bg1"/>
                </a:solidFill>
                <a:latin typeface="Lucida Sans" pitchFamily="34" charset="0"/>
              </a:rPr>
              <a:t>name</a:t>
            </a:r>
            <a:endParaRPr lang="pt-PT" sz="1000" dirty="0">
              <a:solidFill>
                <a:schemeClr val="bg1"/>
              </a:solidFill>
              <a:latin typeface="Lucida Sans" pitchFamily="34" charset="0"/>
            </a:endParaRPr>
          </a:p>
        </p:txBody>
      </p:sp>
      <p:pic>
        <p:nvPicPr>
          <p:cNvPr id="11" name="Picture 6" descr="C:\Users\lilianafaria\Desktop\pinta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240" y="5098373"/>
            <a:ext cx="179721" cy="347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 descr="C:\Users\lilianafaria\Desktop\pinta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613039" y="1425226"/>
            <a:ext cx="179721" cy="347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6816" y="2636912"/>
            <a:ext cx="3493029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3033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115</Words>
  <Application>Microsoft Office PowerPoint</Application>
  <PresentationFormat>Papel A4 (210x297 mm)</PresentationFormat>
  <Paragraphs>25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8" baseType="lpstr">
      <vt:lpstr>Arial</vt:lpstr>
      <vt:lpstr>Calibri</vt:lpstr>
      <vt:lpstr>Lucida Sans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Claudia Lopes Pinheiro;Luis Morgado</dc:creator>
  <cp:lastModifiedBy>Isabel Murta</cp:lastModifiedBy>
  <cp:revision>20</cp:revision>
  <cp:lastPrinted>2011-11-22T09:46:55Z</cp:lastPrinted>
  <dcterms:created xsi:type="dcterms:W3CDTF">2011-11-21T11:43:14Z</dcterms:created>
  <dcterms:modified xsi:type="dcterms:W3CDTF">2019-03-12T11:48:42Z</dcterms:modified>
</cp:coreProperties>
</file>