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58" r:id="rId3"/>
    <p:sldId id="256" r:id="rId4"/>
  </p:sldIdLst>
  <p:sldSz cx="7559675" cy="1069181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1864" autoAdjust="0"/>
    <p:restoredTop sz="94660"/>
  </p:normalViewPr>
  <p:slideViewPr>
    <p:cSldViewPr snapToGrid="0">
      <p:cViewPr varScale="1">
        <p:scale>
          <a:sx n="71" d="100"/>
          <a:sy n="71" d="100"/>
        </p:scale>
        <p:origin x="4938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40" d="100"/>
        <a:sy n="14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o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66976" y="1749798"/>
            <a:ext cx="6425724" cy="3722335"/>
          </a:xfrm>
        </p:spPr>
        <p:txBody>
          <a:bodyPr anchor="b"/>
          <a:lstStyle>
            <a:lvl1pPr algn="ctr">
              <a:defRPr sz="4960"/>
            </a:lvl1pPr>
          </a:lstStyle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44960" y="5615682"/>
            <a:ext cx="5669756" cy="2581379"/>
          </a:xfrm>
        </p:spPr>
        <p:txBody>
          <a:bodyPr/>
          <a:lstStyle>
            <a:lvl1pPr marL="0" indent="0" algn="ctr">
              <a:buNone/>
              <a:defRPr sz="1984"/>
            </a:lvl1pPr>
            <a:lvl2pPr marL="377982" indent="0" algn="ctr">
              <a:buNone/>
              <a:defRPr sz="1653"/>
            </a:lvl2pPr>
            <a:lvl3pPr marL="755964" indent="0" algn="ctr">
              <a:buNone/>
              <a:defRPr sz="1488"/>
            </a:lvl3pPr>
            <a:lvl4pPr marL="1133947" indent="0" algn="ctr">
              <a:buNone/>
              <a:defRPr sz="1323"/>
            </a:lvl4pPr>
            <a:lvl5pPr marL="1511929" indent="0" algn="ctr">
              <a:buNone/>
              <a:defRPr sz="1323"/>
            </a:lvl5pPr>
            <a:lvl6pPr marL="1889911" indent="0" algn="ctr">
              <a:buNone/>
              <a:defRPr sz="1323"/>
            </a:lvl6pPr>
            <a:lvl7pPr marL="2267893" indent="0" algn="ctr">
              <a:buNone/>
              <a:defRPr sz="1323"/>
            </a:lvl7pPr>
            <a:lvl8pPr marL="2645876" indent="0" algn="ctr">
              <a:buNone/>
              <a:defRPr sz="1323"/>
            </a:lvl8pPr>
            <a:lvl9pPr marL="3023858" indent="0" algn="ctr">
              <a:buNone/>
              <a:defRPr sz="1323"/>
            </a:lvl9pPr>
          </a:lstStyle>
          <a:p>
            <a:r>
              <a:rPr lang="pt-PT"/>
              <a:t>Clique para editar o estilo de subtítulo do Modelo Global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06E9E6-1117-41B5-8C90-6AD5ED1B1835}" type="datetimeFigureOut">
              <a:rPr lang="en-US" smtClean="0"/>
              <a:t>8/28/2023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5A38B0-D6AA-40B8-A3FF-187A9F2D3ECA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85783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Obje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06E9E6-1117-41B5-8C90-6AD5ED1B1835}" type="datetimeFigureOut">
              <a:rPr lang="en-US" smtClean="0"/>
              <a:t>8/28/2023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5A38B0-D6AA-40B8-A3FF-187A9F2D3ECA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7121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c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5790" y="2665532"/>
            <a:ext cx="6520220" cy="4447496"/>
          </a:xfrm>
        </p:spPr>
        <p:txBody>
          <a:bodyPr anchor="b"/>
          <a:lstStyle>
            <a:lvl1pPr>
              <a:defRPr sz="4960"/>
            </a:lvl1pPr>
          </a:lstStyle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5790" y="7155107"/>
            <a:ext cx="6520220" cy="2338833"/>
          </a:xfrm>
        </p:spPr>
        <p:txBody>
          <a:bodyPr/>
          <a:lstStyle>
            <a:lvl1pPr marL="0" indent="0">
              <a:buNone/>
              <a:defRPr sz="1984">
                <a:solidFill>
                  <a:schemeClr val="tx1"/>
                </a:solidFill>
              </a:defRPr>
            </a:lvl1pPr>
            <a:lvl2pPr marL="377982" indent="0">
              <a:buNone/>
              <a:defRPr sz="1653">
                <a:solidFill>
                  <a:schemeClr val="tx1">
                    <a:tint val="75000"/>
                  </a:schemeClr>
                </a:solidFill>
              </a:defRPr>
            </a:lvl2pPr>
            <a:lvl3pPr marL="755964" indent="0">
              <a:buNone/>
              <a:defRPr sz="1488">
                <a:solidFill>
                  <a:schemeClr val="tx1">
                    <a:tint val="75000"/>
                  </a:schemeClr>
                </a:solidFill>
              </a:defRPr>
            </a:lvl3pPr>
            <a:lvl4pPr marL="1133947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4pPr>
            <a:lvl5pPr marL="1511929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5pPr>
            <a:lvl6pPr marL="1889911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6pPr>
            <a:lvl7pPr marL="2267893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7pPr>
            <a:lvl8pPr marL="2645876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8pPr>
            <a:lvl9pPr marL="3023858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06E9E6-1117-41B5-8C90-6AD5ED1B1835}" type="datetimeFigureOut">
              <a:rPr lang="en-US" smtClean="0"/>
              <a:t>8/28/2023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5A38B0-D6AA-40B8-A3FF-187A9F2D3ECA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50912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údo Dup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9728" y="2846204"/>
            <a:ext cx="3212862" cy="6783857"/>
          </a:xfrm>
        </p:spPr>
        <p:txBody>
          <a:bodyPr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27085" y="2846204"/>
            <a:ext cx="3212862" cy="6783857"/>
          </a:xfrm>
        </p:spPr>
        <p:txBody>
          <a:bodyPr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06E9E6-1117-41B5-8C90-6AD5ED1B1835}" type="datetimeFigureOut">
              <a:rPr lang="en-US" smtClean="0"/>
              <a:t>8/28/2023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5A38B0-D6AA-40B8-A3FF-187A9F2D3ECA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75541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569242"/>
            <a:ext cx="6520220" cy="2066590"/>
          </a:xfrm>
        </p:spPr>
        <p:txBody>
          <a:bodyPr/>
          <a:lstStyle/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20713" y="2620980"/>
            <a:ext cx="3198096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82" indent="0">
              <a:buNone/>
              <a:defRPr sz="1653" b="1"/>
            </a:lvl2pPr>
            <a:lvl3pPr marL="755964" indent="0">
              <a:buNone/>
              <a:defRPr sz="1488" b="1"/>
            </a:lvl3pPr>
            <a:lvl4pPr marL="1133947" indent="0">
              <a:buNone/>
              <a:defRPr sz="1323" b="1"/>
            </a:lvl4pPr>
            <a:lvl5pPr marL="1511929" indent="0">
              <a:buNone/>
              <a:defRPr sz="1323" b="1"/>
            </a:lvl5pPr>
            <a:lvl6pPr marL="1889911" indent="0">
              <a:buNone/>
              <a:defRPr sz="1323" b="1"/>
            </a:lvl6pPr>
            <a:lvl7pPr marL="2267893" indent="0">
              <a:buNone/>
              <a:defRPr sz="1323" b="1"/>
            </a:lvl7pPr>
            <a:lvl8pPr marL="2645876" indent="0">
              <a:buNone/>
              <a:defRPr sz="1323" b="1"/>
            </a:lvl8pPr>
            <a:lvl9pPr marL="3023858" indent="0">
              <a:buNone/>
              <a:defRPr sz="1323" b="1"/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0713" y="3905482"/>
            <a:ext cx="3198096" cy="5744375"/>
          </a:xfrm>
        </p:spPr>
        <p:txBody>
          <a:bodyPr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27087" y="2620980"/>
            <a:ext cx="3213847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82" indent="0">
              <a:buNone/>
              <a:defRPr sz="1653" b="1"/>
            </a:lvl2pPr>
            <a:lvl3pPr marL="755964" indent="0">
              <a:buNone/>
              <a:defRPr sz="1488" b="1"/>
            </a:lvl3pPr>
            <a:lvl4pPr marL="1133947" indent="0">
              <a:buNone/>
              <a:defRPr sz="1323" b="1"/>
            </a:lvl4pPr>
            <a:lvl5pPr marL="1511929" indent="0">
              <a:buNone/>
              <a:defRPr sz="1323" b="1"/>
            </a:lvl5pPr>
            <a:lvl6pPr marL="1889911" indent="0">
              <a:buNone/>
              <a:defRPr sz="1323" b="1"/>
            </a:lvl6pPr>
            <a:lvl7pPr marL="2267893" indent="0">
              <a:buNone/>
              <a:defRPr sz="1323" b="1"/>
            </a:lvl7pPr>
            <a:lvl8pPr marL="2645876" indent="0">
              <a:buNone/>
              <a:defRPr sz="1323" b="1"/>
            </a:lvl8pPr>
            <a:lvl9pPr marL="3023858" indent="0">
              <a:buNone/>
              <a:defRPr sz="1323" b="1"/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27087" y="3905482"/>
            <a:ext cx="3213847" cy="5744375"/>
          </a:xfrm>
        </p:spPr>
        <p:txBody>
          <a:bodyPr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06E9E6-1117-41B5-8C90-6AD5ED1B1835}" type="datetimeFigureOut">
              <a:rPr lang="en-US" smtClean="0"/>
              <a:t>8/28/2023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5A38B0-D6AA-40B8-A3FF-187A9F2D3ECA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11400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06E9E6-1117-41B5-8C90-6AD5ED1B1835}" type="datetimeFigureOut">
              <a:rPr lang="en-US" smtClean="0"/>
              <a:t>8/28/2023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5A38B0-D6AA-40B8-A3FF-187A9F2D3ECA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97320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06E9E6-1117-41B5-8C90-6AD5ED1B1835}" type="datetimeFigureOut">
              <a:rPr lang="en-US" smtClean="0"/>
              <a:t>8/28/2023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5A38B0-D6AA-40B8-A3FF-187A9F2D3ECA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36956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13848" y="1539429"/>
            <a:ext cx="3827085" cy="7598117"/>
          </a:xfrm>
        </p:spPr>
        <p:txBody>
          <a:bodyPr/>
          <a:lstStyle>
            <a:lvl1pPr>
              <a:defRPr sz="2645"/>
            </a:lvl1pPr>
            <a:lvl2pPr>
              <a:defRPr sz="2315"/>
            </a:lvl2pPr>
            <a:lvl3pPr>
              <a:defRPr sz="1984"/>
            </a:lvl3pPr>
            <a:lvl4pPr>
              <a:defRPr sz="1653"/>
            </a:lvl4pPr>
            <a:lvl5pPr>
              <a:defRPr sz="1653"/>
            </a:lvl5pPr>
            <a:lvl6pPr>
              <a:defRPr sz="1653"/>
            </a:lvl6pPr>
            <a:lvl7pPr>
              <a:defRPr sz="1653"/>
            </a:lvl7pPr>
            <a:lvl8pPr>
              <a:defRPr sz="1653"/>
            </a:lvl8pPr>
            <a:lvl9pPr>
              <a:defRPr sz="1653"/>
            </a:lvl9pPr>
          </a:lstStyle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82" indent="0">
              <a:buNone/>
              <a:defRPr sz="1157"/>
            </a:lvl2pPr>
            <a:lvl3pPr marL="755964" indent="0">
              <a:buNone/>
              <a:defRPr sz="992"/>
            </a:lvl3pPr>
            <a:lvl4pPr marL="1133947" indent="0">
              <a:buNone/>
              <a:defRPr sz="827"/>
            </a:lvl4pPr>
            <a:lvl5pPr marL="1511929" indent="0">
              <a:buNone/>
              <a:defRPr sz="827"/>
            </a:lvl5pPr>
            <a:lvl6pPr marL="1889911" indent="0">
              <a:buNone/>
              <a:defRPr sz="827"/>
            </a:lvl6pPr>
            <a:lvl7pPr marL="2267893" indent="0">
              <a:buNone/>
              <a:defRPr sz="827"/>
            </a:lvl7pPr>
            <a:lvl8pPr marL="2645876" indent="0">
              <a:buNone/>
              <a:defRPr sz="827"/>
            </a:lvl8pPr>
            <a:lvl9pPr marL="3023858" indent="0">
              <a:buNone/>
              <a:defRPr sz="827"/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06E9E6-1117-41B5-8C90-6AD5ED1B1835}" type="datetimeFigureOut">
              <a:rPr lang="en-US" smtClean="0"/>
              <a:t>8/28/2023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5A38B0-D6AA-40B8-A3FF-187A9F2D3ECA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51797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213848" y="1539429"/>
            <a:ext cx="3827085" cy="7598117"/>
          </a:xfrm>
        </p:spPr>
        <p:txBody>
          <a:bodyPr anchor="t"/>
          <a:lstStyle>
            <a:lvl1pPr marL="0" indent="0">
              <a:buNone/>
              <a:defRPr sz="2645"/>
            </a:lvl1pPr>
            <a:lvl2pPr marL="377982" indent="0">
              <a:buNone/>
              <a:defRPr sz="2315"/>
            </a:lvl2pPr>
            <a:lvl3pPr marL="755964" indent="0">
              <a:buNone/>
              <a:defRPr sz="1984"/>
            </a:lvl3pPr>
            <a:lvl4pPr marL="1133947" indent="0">
              <a:buNone/>
              <a:defRPr sz="1653"/>
            </a:lvl4pPr>
            <a:lvl5pPr marL="1511929" indent="0">
              <a:buNone/>
              <a:defRPr sz="1653"/>
            </a:lvl5pPr>
            <a:lvl6pPr marL="1889911" indent="0">
              <a:buNone/>
              <a:defRPr sz="1653"/>
            </a:lvl6pPr>
            <a:lvl7pPr marL="2267893" indent="0">
              <a:buNone/>
              <a:defRPr sz="1653"/>
            </a:lvl7pPr>
            <a:lvl8pPr marL="2645876" indent="0">
              <a:buNone/>
              <a:defRPr sz="1653"/>
            </a:lvl8pPr>
            <a:lvl9pPr marL="3023858" indent="0">
              <a:buNone/>
              <a:defRPr sz="1653"/>
            </a:lvl9pPr>
          </a:lstStyle>
          <a:p>
            <a:r>
              <a:rPr lang="pt-PT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82" indent="0">
              <a:buNone/>
              <a:defRPr sz="1157"/>
            </a:lvl2pPr>
            <a:lvl3pPr marL="755964" indent="0">
              <a:buNone/>
              <a:defRPr sz="992"/>
            </a:lvl3pPr>
            <a:lvl4pPr marL="1133947" indent="0">
              <a:buNone/>
              <a:defRPr sz="827"/>
            </a:lvl4pPr>
            <a:lvl5pPr marL="1511929" indent="0">
              <a:buNone/>
              <a:defRPr sz="827"/>
            </a:lvl5pPr>
            <a:lvl6pPr marL="1889911" indent="0">
              <a:buNone/>
              <a:defRPr sz="827"/>
            </a:lvl6pPr>
            <a:lvl7pPr marL="2267893" indent="0">
              <a:buNone/>
              <a:defRPr sz="827"/>
            </a:lvl7pPr>
            <a:lvl8pPr marL="2645876" indent="0">
              <a:buNone/>
              <a:defRPr sz="827"/>
            </a:lvl8pPr>
            <a:lvl9pPr marL="3023858" indent="0">
              <a:buNone/>
              <a:defRPr sz="827"/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06E9E6-1117-41B5-8C90-6AD5ED1B1835}" type="datetimeFigureOut">
              <a:rPr lang="en-US" smtClean="0"/>
              <a:t>8/28/2023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5A38B0-D6AA-40B8-A3FF-187A9F2D3ECA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27783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06E9E6-1117-41B5-8C90-6AD5ED1B1835}" type="datetimeFigureOut">
              <a:rPr lang="en-US" smtClean="0"/>
              <a:t>8/28/2023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5A38B0-D6AA-40B8-A3FF-187A9F2D3ECA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41938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e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409895" y="569244"/>
            <a:ext cx="1630054" cy="9060817"/>
          </a:xfrm>
        </p:spPr>
        <p:txBody>
          <a:bodyPr vert="eaVert"/>
          <a:lstStyle/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9730" y="569244"/>
            <a:ext cx="4795668" cy="9060817"/>
          </a:xfrm>
        </p:spPr>
        <p:txBody>
          <a:bodyPr vert="eaVert"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06E9E6-1117-41B5-8C90-6AD5ED1B1835}" type="datetimeFigureOut">
              <a:rPr lang="en-US" smtClean="0"/>
              <a:t>8/28/2023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5A38B0-D6AA-40B8-A3FF-187A9F2D3ECA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80258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19728" y="569242"/>
            <a:ext cx="6520220" cy="20665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9728" y="2846204"/>
            <a:ext cx="6520220" cy="67838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9729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06E9E6-1117-41B5-8C90-6AD5ED1B1835}" type="datetimeFigureOut">
              <a:rPr lang="en-US" smtClean="0"/>
              <a:t>8/28/2023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39021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5A38B0-D6AA-40B8-A3FF-187A9F2D3ECA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88562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755964" rtl="0" eaLnBrk="1" latinLnBrk="0" hangingPunct="1">
        <a:lnSpc>
          <a:spcPct val="90000"/>
        </a:lnSpc>
        <a:spcBef>
          <a:spcPct val="0"/>
        </a:spcBef>
        <a:buNone/>
        <a:defRPr sz="363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8991" indent="-188991" algn="l" defTabSz="755964" rtl="0" eaLnBrk="1" latinLnBrk="0" hangingPunct="1">
        <a:lnSpc>
          <a:spcPct val="90000"/>
        </a:lnSpc>
        <a:spcBef>
          <a:spcPts val="827"/>
        </a:spcBef>
        <a:buFont typeface="Arial" panose="020B0604020202020204" pitchFamily="34" charset="0"/>
        <a:buChar char="•"/>
        <a:defRPr sz="2315" kern="1200">
          <a:solidFill>
            <a:schemeClr val="tx1"/>
          </a:solidFill>
          <a:latin typeface="+mn-lt"/>
          <a:ea typeface="+mn-ea"/>
          <a:cs typeface="+mn-cs"/>
        </a:defRPr>
      </a:lvl1pPr>
      <a:lvl2pPr marL="566973" indent="-188991" algn="l" defTabSz="75596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944955" indent="-188991" algn="l" defTabSz="75596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653" kern="1200">
          <a:solidFill>
            <a:schemeClr val="tx1"/>
          </a:solidFill>
          <a:latin typeface="+mn-lt"/>
          <a:ea typeface="+mn-ea"/>
          <a:cs typeface="+mn-cs"/>
        </a:defRPr>
      </a:lvl3pPr>
      <a:lvl4pPr marL="1322938" indent="-188991" algn="l" defTabSz="75596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700921" indent="-188991" algn="l" defTabSz="75596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2078903" indent="-188991" algn="l" defTabSz="75596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456885" indent="-188991" algn="l" defTabSz="75596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834867" indent="-188991" algn="l" defTabSz="75596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212850" indent="-188991" algn="l" defTabSz="75596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5596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1pPr>
      <a:lvl2pPr marL="377982" algn="l" defTabSz="75596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2pPr>
      <a:lvl3pPr marL="755964" algn="l" defTabSz="75596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3pPr>
      <a:lvl4pPr marL="1133947" algn="l" defTabSz="75596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511929" algn="l" defTabSz="75596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1889911" algn="l" defTabSz="75596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267893" algn="l" defTabSz="75596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645876" algn="l" defTabSz="75596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023858" algn="l" defTabSz="75596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Uma imagem com texto, captura de ecrã, círculo, Gráficos&#10;&#10;Descrição gerada automaticamente">
            <a:extLst>
              <a:ext uri="{FF2B5EF4-FFF2-40B4-BE49-F238E27FC236}">
                <a16:creationId xmlns:a16="http://schemas.microsoft.com/office/drawing/2014/main" id="{79EDE95D-EB27-7D49-B950-D2FE435D6747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7" y="3"/>
            <a:ext cx="7557240" cy="10691813"/>
          </a:xfrm>
          <a:prstGeom prst="rect">
            <a:avLst/>
          </a:prstGeom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DB744833-CDCF-158C-B5CF-620D685C9EC3}"/>
              </a:ext>
            </a:extLst>
          </p:cNvPr>
          <p:cNvSpPr txBox="1"/>
          <p:nvPr/>
        </p:nvSpPr>
        <p:spPr>
          <a:xfrm>
            <a:off x="499585" y="5991680"/>
            <a:ext cx="5775709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00" dirty="0">
                <a:latin typeface="Montserrat" panose="00000500000000000000" pitchFamily="50" charset="0"/>
              </a:rPr>
              <a:t>Thesis Title…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393B1DF0-E240-D2D8-8453-449B1E385502}"/>
              </a:ext>
            </a:extLst>
          </p:cNvPr>
          <p:cNvSpPr txBox="1"/>
          <p:nvPr/>
        </p:nvSpPr>
        <p:spPr>
          <a:xfrm>
            <a:off x="499584" y="4942808"/>
            <a:ext cx="547436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100" dirty="0">
                <a:latin typeface="Montserrat SemiBold" panose="00000700000000000000" pitchFamily="50" charset="0"/>
              </a:rPr>
              <a:t>NAME…</a:t>
            </a:r>
          </a:p>
          <a:p>
            <a:r>
              <a:rPr lang="en-US" sz="2100" dirty="0">
                <a:latin typeface="Montserrat" panose="00000500000000000000" pitchFamily="50" charset="0"/>
              </a:rPr>
              <a:t>BSc in ….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87E258D2-CB82-8C4B-E694-CFE6832D4569}"/>
              </a:ext>
            </a:extLst>
          </p:cNvPr>
          <p:cNvSpPr txBox="1"/>
          <p:nvPr/>
        </p:nvSpPr>
        <p:spPr>
          <a:xfrm>
            <a:off x="499585" y="8113454"/>
            <a:ext cx="2213734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900" dirty="0">
                <a:latin typeface="Montserrat" panose="00000500000000000000" pitchFamily="50" charset="0"/>
              </a:rPr>
              <a:t>Month, Year</a:t>
            </a:r>
          </a:p>
        </p:txBody>
      </p:sp>
    </p:spTree>
    <p:extLst>
      <p:ext uri="{BB962C8B-B14F-4D97-AF65-F5344CB8AC3E}">
        <p14:creationId xmlns:p14="http://schemas.microsoft.com/office/powerpoint/2010/main" val="2933126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 descr="Uma imagem com texto, Gráficos, círculo, design gráfico&#10;&#10;Descrição gerada automaticamente">
            <a:extLst>
              <a:ext uri="{FF2B5EF4-FFF2-40B4-BE49-F238E27FC236}">
                <a16:creationId xmlns:a16="http://schemas.microsoft.com/office/drawing/2014/main" id="{B755076D-B36F-3AE0-D50A-7843AF16F06E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" y="3"/>
            <a:ext cx="7559483" cy="106918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051594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m 8" descr="Uma imagem com texto, captura de ecrã, Tipo de letra, círculo&#10;&#10;Descrição gerada automaticamente">
            <a:extLst>
              <a:ext uri="{FF2B5EF4-FFF2-40B4-BE49-F238E27FC236}">
                <a16:creationId xmlns:a16="http://schemas.microsoft.com/office/drawing/2014/main" id="{E9CA29AF-9D52-51DA-CC5D-1F0B6463FF9E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7" y="3"/>
            <a:ext cx="7557240" cy="106918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748548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Tema do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o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o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 2013 - 2022</Template>
  <TotalTime>756</TotalTime>
  <Words>11</Words>
  <Application>Microsoft Office PowerPoint</Application>
  <PresentationFormat>Personalizados</PresentationFormat>
  <Paragraphs>4</Paragraphs>
  <Slides>3</Slides>
  <Notes>0</Notes>
  <HiddenSlides>0</HiddenSlides>
  <MMClips>0</MMClips>
  <ScaleCrop>false</ScaleCrop>
  <HeadingPairs>
    <vt:vector size="6" baseType="variant">
      <vt:variant>
        <vt:lpstr>Tipos de letra usados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dos diapositivos</vt:lpstr>
      </vt:variant>
      <vt:variant>
        <vt:i4>3</vt:i4>
      </vt:variant>
    </vt:vector>
  </HeadingPairs>
  <TitlesOfParts>
    <vt:vector size="9" baseType="lpstr">
      <vt:lpstr>Arial</vt:lpstr>
      <vt:lpstr>Calibri</vt:lpstr>
      <vt:lpstr>Calibri Light</vt:lpstr>
      <vt:lpstr>Montserrat</vt:lpstr>
      <vt:lpstr>Montserrat SemiBold</vt:lpstr>
      <vt:lpstr>Tema do Office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Luis Morgado</dc:creator>
  <cp:lastModifiedBy>Luis Morgado</cp:lastModifiedBy>
  <cp:revision>5</cp:revision>
  <dcterms:created xsi:type="dcterms:W3CDTF">2023-07-24T14:00:19Z</dcterms:created>
  <dcterms:modified xsi:type="dcterms:W3CDTF">2023-08-28T16:35:06Z</dcterms:modified>
</cp:coreProperties>
</file>