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9" r:id="rId4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7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7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9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54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4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32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69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7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3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02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E9E6-1117-41B5-8C90-6AD5ED1B1835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A38B0-D6AA-40B8-A3FF-187A9F2D3EC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5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ptura de ecrã, Tipo de letra, círculo&#10;&#10;Descrição gerada automaticamente">
            <a:extLst>
              <a:ext uri="{FF2B5EF4-FFF2-40B4-BE49-F238E27FC236}">
                <a16:creationId xmlns:a16="http://schemas.microsoft.com/office/drawing/2014/main" id="{5C25D1ED-289E-438E-F168-22EF792C0B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3"/>
            <a:ext cx="7559675" cy="10686286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FDF1F54-2D17-48D4-919A-CE5F717676FE}"/>
              </a:ext>
            </a:extLst>
          </p:cNvPr>
          <p:cNvSpPr txBox="1"/>
          <p:nvPr/>
        </p:nvSpPr>
        <p:spPr>
          <a:xfrm>
            <a:off x="499584" y="5991679"/>
            <a:ext cx="577570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Montserrat" panose="00000500000000000000" pitchFamily="50" charset="0"/>
              </a:rPr>
              <a:t>Thesis Title…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D8E3802-1B3B-A96E-4706-7D78B794C097}"/>
              </a:ext>
            </a:extLst>
          </p:cNvPr>
          <p:cNvSpPr txBox="1"/>
          <p:nvPr/>
        </p:nvSpPr>
        <p:spPr>
          <a:xfrm>
            <a:off x="499584" y="4942808"/>
            <a:ext cx="5474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2100" dirty="0">
                <a:latin typeface="Montserrat" panose="00000500000000000000" pitchFamily="50" charset="0"/>
              </a:rPr>
              <a:t>BSc in ….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87710F0-53C6-B3E2-0C97-577ED7CFC837}"/>
              </a:ext>
            </a:extLst>
          </p:cNvPr>
          <p:cNvSpPr txBox="1"/>
          <p:nvPr/>
        </p:nvSpPr>
        <p:spPr>
          <a:xfrm>
            <a:off x="499585" y="8113453"/>
            <a:ext cx="221373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Montserrat" panose="00000500000000000000" pitchFamily="50" charset="0"/>
              </a:rPr>
              <a:t>Month, Year</a:t>
            </a:r>
          </a:p>
        </p:txBody>
      </p:sp>
    </p:spTree>
    <p:extLst>
      <p:ext uri="{BB962C8B-B14F-4D97-AF65-F5344CB8AC3E}">
        <p14:creationId xmlns:p14="http://schemas.microsoft.com/office/powerpoint/2010/main" val="423145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Gráficos, círculo, texto, Tipo de letra&#10;&#10;Descrição gerada automaticamente">
            <a:extLst>
              <a:ext uri="{FF2B5EF4-FFF2-40B4-BE49-F238E27FC236}">
                <a16:creationId xmlns:a16="http://schemas.microsoft.com/office/drawing/2014/main" id="{D72FDB64-3A79-B936-1988-1D6ABEBE4C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" y="0"/>
            <a:ext cx="7559483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452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Tipo de letra, círculo&#10;&#10;Descrição gerada automaticamente">
            <a:extLst>
              <a:ext uri="{FF2B5EF4-FFF2-40B4-BE49-F238E27FC236}">
                <a16:creationId xmlns:a16="http://schemas.microsoft.com/office/drawing/2014/main" id="{23F19680-1AC9-F762-35A3-EC000D17D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3"/>
            <a:ext cx="7559675" cy="1068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0850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409</TotalTime>
  <Words>11</Words>
  <Application>Microsoft Office PowerPoint</Application>
  <PresentationFormat>Personalizados</PresentationFormat>
  <Paragraphs>4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5</cp:revision>
  <dcterms:created xsi:type="dcterms:W3CDTF">2023-07-24T14:00:19Z</dcterms:created>
  <dcterms:modified xsi:type="dcterms:W3CDTF">2023-08-28T16:44:06Z</dcterms:modified>
</cp:coreProperties>
</file>