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3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9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9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2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5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ptura de ecrã, círculo, Tipo de letra&#10;&#10;Descrição gerada automaticamente">
            <a:extLst>
              <a:ext uri="{FF2B5EF4-FFF2-40B4-BE49-F238E27FC236}">
                <a16:creationId xmlns:a16="http://schemas.microsoft.com/office/drawing/2014/main" id="{4937CC7B-78DC-0EBD-882A-FCE6F1F3EB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3"/>
            <a:ext cx="7559675" cy="1068628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C9E1569-8366-E931-CBDC-DE1CFB6129FA}"/>
              </a:ext>
            </a:extLst>
          </p:cNvPr>
          <p:cNvSpPr txBox="1"/>
          <p:nvPr/>
        </p:nvSpPr>
        <p:spPr>
          <a:xfrm>
            <a:off x="499584" y="5991679"/>
            <a:ext cx="57757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Montserrat" panose="00000500000000000000" pitchFamily="50" charset="0"/>
              </a:rPr>
              <a:t>Thesis Title…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5D13A7B-6A5E-6DD6-0CA0-B7A944AA307B}"/>
              </a:ext>
            </a:extLst>
          </p:cNvPr>
          <p:cNvSpPr txBox="1"/>
          <p:nvPr/>
        </p:nvSpPr>
        <p:spPr>
          <a:xfrm>
            <a:off x="499584" y="4942808"/>
            <a:ext cx="5474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2100" dirty="0">
                <a:latin typeface="Montserrat" panose="00000500000000000000" pitchFamily="50" charset="0"/>
              </a:rPr>
              <a:t>BSc in ….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CCCE6BB-C894-92D0-C773-573DEB629EE9}"/>
              </a:ext>
            </a:extLst>
          </p:cNvPr>
          <p:cNvSpPr txBox="1"/>
          <p:nvPr/>
        </p:nvSpPr>
        <p:spPr>
          <a:xfrm>
            <a:off x="499585" y="8113453"/>
            <a:ext cx="22137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anose="00000500000000000000" pitchFamily="50" charset="0"/>
              </a:rPr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380416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círculo, texto, Gráficos, Tipo de letra&#10;&#10;Descrição gerada automaticamente">
            <a:extLst>
              <a:ext uri="{FF2B5EF4-FFF2-40B4-BE49-F238E27FC236}">
                <a16:creationId xmlns:a16="http://schemas.microsoft.com/office/drawing/2014/main" id="{5A50CF98-D24D-B8C4-DD65-CD0FF3D5B2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" y="0"/>
            <a:ext cx="7559483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2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texto, captura de ecrã, Tipo de letra, círculo&#10;&#10;Descrição gerada automaticamente">
            <a:extLst>
              <a:ext uri="{FF2B5EF4-FFF2-40B4-BE49-F238E27FC236}">
                <a16:creationId xmlns:a16="http://schemas.microsoft.com/office/drawing/2014/main" id="{101574DE-6426-249B-1D73-8D2F9D96BA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3"/>
            <a:ext cx="7559675" cy="1068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74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411</TotalTime>
  <Words>11</Words>
  <Application>Microsoft Office PowerPoint</Application>
  <PresentationFormat>Personalizados</PresentationFormat>
  <Paragraphs>4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5</cp:revision>
  <dcterms:created xsi:type="dcterms:W3CDTF">2023-07-24T14:00:19Z</dcterms:created>
  <dcterms:modified xsi:type="dcterms:W3CDTF">2023-08-28T16:38:46Z</dcterms:modified>
</cp:coreProperties>
</file>