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67" r:id="rId2"/>
    <p:sldId id="271" r:id="rId3"/>
    <p:sldId id="259" r:id="rId4"/>
    <p:sldId id="272" r:id="rId5"/>
    <p:sldId id="273" r:id="rId6"/>
    <p:sldId id="274" r:id="rId7"/>
    <p:sldId id="277" r:id="rId8"/>
    <p:sldId id="275" r:id="rId9"/>
    <p:sldId id="276" r:id="rId10"/>
  </p:sldIdLst>
  <p:sldSz cx="6480175" cy="9001125"/>
  <p:notesSz cx="6858000" cy="9698038"/>
  <p:defaultTextStyle>
    <a:defPPr>
      <a:defRPr lang="pt-PT"/>
    </a:defPPr>
    <a:lvl1pPr algn="l" defTabSz="884238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41325" indent="15875" algn="l" defTabSz="884238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884238" indent="30163" algn="l" defTabSz="884238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25563" indent="46038" algn="l" defTabSz="884238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768475" indent="60325" algn="l" defTabSz="884238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35">
          <p15:clr>
            <a:srgbClr val="A4A3A4"/>
          </p15:clr>
        </p15:guide>
        <p15:guide id="2" pos="20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B199"/>
    <a:srgbClr val="C4465A"/>
    <a:srgbClr val="6A6A6A"/>
    <a:srgbClr val="328041"/>
    <a:srgbClr val="B9F1E8"/>
    <a:srgbClr val="A8BE61"/>
    <a:srgbClr val="778B39"/>
    <a:srgbClr val="3A3A3A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03" autoAdjust="0"/>
    <p:restoredTop sz="94651" autoAdjust="0"/>
  </p:normalViewPr>
  <p:slideViewPr>
    <p:cSldViewPr>
      <p:cViewPr varScale="1">
        <p:scale>
          <a:sx n="80" d="100"/>
          <a:sy n="80" d="100"/>
        </p:scale>
        <p:origin x="5004" y="90"/>
      </p:cViewPr>
      <p:guideLst>
        <p:guide orient="horz" pos="2835"/>
        <p:guide pos="20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306" y="-102"/>
      </p:cViewPr>
      <p:guideLst>
        <p:guide orient="horz" pos="305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8459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4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8459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D669D7C-E756-4124-B524-F9E32F4E1DEA}" type="datetimeFigureOut">
              <a:rPr lang="pt-PT"/>
              <a:pPr>
                <a:defRPr/>
              </a:pPr>
              <a:t>09/01/2024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2106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8459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92106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88459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8D2A4C7-DD49-471D-9DC6-5C72FAD2DE0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1798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 userDrawn="1"/>
        </p:nvSpPr>
        <p:spPr>
          <a:xfrm>
            <a:off x="0" y="-11113"/>
            <a:ext cx="6480175" cy="901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_the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480175" cy="900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17" r:id="rId3"/>
    <p:sldLayoutId id="2147483718" r:id="rId4"/>
  </p:sldLayoutIdLst>
  <p:txStyles>
    <p:titleStyle>
      <a:lvl1pPr algn="ctr" defTabSz="884238" rtl="0" eaLnBrk="0" fontAlgn="base" hangingPunct="0"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88423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2pPr>
      <a:lvl3pPr algn="ctr" defTabSz="88423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3pPr>
      <a:lvl4pPr algn="ctr" defTabSz="88423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4pPr>
      <a:lvl5pPr algn="ctr" defTabSz="88423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5pPr>
      <a:lvl6pPr marL="457200" algn="ctr" defTabSz="8842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6pPr>
      <a:lvl7pPr marL="914400" algn="ctr" defTabSz="8842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7pPr>
      <a:lvl8pPr marL="1371600" algn="ctr" defTabSz="8842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8pPr>
      <a:lvl9pPr marL="1828800" algn="ctr" defTabSz="884238" rtl="0" fontAlgn="base"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Calibri" pitchFamily="34" charset="0"/>
        </a:defRPr>
      </a:lvl9pPr>
    </p:titleStyle>
    <p:bodyStyle>
      <a:lvl1pPr marL="330200" indent="-330200" algn="l" defTabSz="88423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76225" algn="l" defTabSz="88423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0663" algn="l" defTabSz="88423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47813" indent="-220663" algn="l" defTabSz="88423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89138" indent="-220663" algn="l" defTabSz="88423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32624" indent="-221148" algn="l" defTabSz="88459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4919" indent="-221148" algn="l" defTabSz="88459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17215" indent="-221148" algn="l" defTabSz="88459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59510" indent="-221148" algn="l" defTabSz="88459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42295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84591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26886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69181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11476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772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96067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38362" algn="l" defTabSz="88459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/>
          <p:cNvSpPr/>
          <p:nvPr/>
        </p:nvSpPr>
        <p:spPr>
          <a:xfrm>
            <a:off x="575791" y="2772370"/>
            <a:ext cx="5184576" cy="3980185"/>
          </a:xfrm>
          <a:prstGeom prst="roundRect">
            <a:avLst>
              <a:gd name="adj" fmla="val 657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Retângulo 40"/>
          <p:cNvSpPr/>
          <p:nvPr/>
        </p:nvSpPr>
        <p:spPr>
          <a:xfrm>
            <a:off x="369819" y="7737301"/>
            <a:ext cx="6120448" cy="587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Forma livre 35"/>
          <p:cNvSpPr/>
          <p:nvPr/>
        </p:nvSpPr>
        <p:spPr>
          <a:xfrm>
            <a:off x="369820" y="8306903"/>
            <a:ext cx="6110355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CaixaDeTexto 3"/>
          <p:cNvSpPr txBox="1">
            <a:spLocks noChangeArrowheads="1"/>
          </p:cNvSpPr>
          <p:nvPr/>
        </p:nvSpPr>
        <p:spPr bwMode="auto">
          <a:xfrm>
            <a:off x="531644" y="1557740"/>
            <a:ext cx="39148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pt-PT" sz="2000" b="1" dirty="0" err="1"/>
              <a:t>Title</a:t>
            </a:r>
            <a:endParaRPr lang="pt-PT" altLang="pt-PT" sz="1400" b="1" dirty="0"/>
          </a:p>
        </p:txBody>
      </p:sp>
      <p:sp>
        <p:nvSpPr>
          <p:cNvPr id="38" name="CaixaDeTexto 37"/>
          <p:cNvSpPr txBox="1"/>
          <p:nvPr/>
        </p:nvSpPr>
        <p:spPr>
          <a:xfrm>
            <a:off x="557583" y="8388281"/>
            <a:ext cx="57788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pt-PT" sz="1000" b="1" dirty="0">
                <a:solidFill>
                  <a:schemeClr val="bg1"/>
                </a:solidFill>
              </a:rPr>
              <a:t>INSTITUTO DE TECNOLOGIA QUÍMICA E BIOLÓGICA </a:t>
            </a:r>
            <a:r>
              <a:rPr lang="pt-PT" sz="1000" b="1" dirty="0">
                <a:solidFill>
                  <a:schemeClr val="bg1">
                    <a:lumMod val="75000"/>
                  </a:schemeClr>
                </a:solidFill>
              </a:rPr>
              <a:t>ANTÓNIO XAVIER</a:t>
            </a:r>
            <a:r>
              <a:rPr lang="pt-PT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1000" dirty="0">
                <a:solidFill>
                  <a:schemeClr val="bg1"/>
                </a:solidFill>
              </a:rPr>
              <a:t>| UNIVERSIDADE NOVA DE LISBOA</a:t>
            </a:r>
          </a:p>
        </p:txBody>
      </p:sp>
      <p:sp>
        <p:nvSpPr>
          <p:cNvPr id="3078" name="CaixaDeTexto 10"/>
          <p:cNvSpPr txBox="1">
            <a:spLocks noChangeArrowheads="1"/>
          </p:cNvSpPr>
          <p:nvPr/>
        </p:nvSpPr>
        <p:spPr bwMode="auto">
          <a:xfrm rot="16200000">
            <a:off x="5743668" y="700107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2024</a:t>
            </a:r>
          </a:p>
        </p:txBody>
      </p:sp>
      <p:sp>
        <p:nvSpPr>
          <p:cNvPr id="42" name="CaixaDeTexto 17"/>
          <p:cNvSpPr txBox="1">
            <a:spLocks noChangeArrowheads="1"/>
          </p:cNvSpPr>
          <p:nvPr/>
        </p:nvSpPr>
        <p:spPr bwMode="auto">
          <a:xfrm>
            <a:off x="2095290" y="4716586"/>
            <a:ext cx="237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Insert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here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an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image</a:t>
            </a:r>
            <a:endParaRPr lang="pt-PT" sz="16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3" name="Conexão reta 2"/>
          <p:cNvCxnSpPr/>
          <p:nvPr/>
        </p:nvCxnSpPr>
        <p:spPr>
          <a:xfrm>
            <a:off x="5944140" y="648134"/>
            <a:ext cx="0" cy="504056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3"/>
          <p:cNvSpPr txBox="1">
            <a:spLocks noChangeArrowheads="1"/>
          </p:cNvSpPr>
          <p:nvPr/>
        </p:nvSpPr>
        <p:spPr bwMode="auto">
          <a:xfrm>
            <a:off x="531644" y="2321709"/>
            <a:ext cx="29351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pt-PT" sz="1600" b="1" dirty="0" err="1"/>
              <a:t>Author</a:t>
            </a:r>
            <a:endParaRPr lang="pt-PT" altLang="pt-PT" sz="1100" b="1" dirty="0"/>
          </a:p>
        </p:txBody>
      </p:sp>
      <p:sp>
        <p:nvSpPr>
          <p:cNvPr id="20" name="CaixaDeTexto 3"/>
          <p:cNvSpPr txBox="1">
            <a:spLocks noChangeArrowheads="1"/>
          </p:cNvSpPr>
          <p:nvPr/>
        </p:nvSpPr>
        <p:spPr bwMode="auto">
          <a:xfrm>
            <a:off x="531644" y="1923663"/>
            <a:ext cx="39148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pt-PT" sz="1800" dirty="0"/>
              <a:t>Subtitle</a:t>
            </a:r>
            <a:endParaRPr lang="pt-PT" altLang="pt-PT" sz="1200" dirty="0"/>
          </a:p>
        </p:txBody>
      </p:sp>
      <p:sp>
        <p:nvSpPr>
          <p:cNvPr id="23" name="CaixaDeTexto 3"/>
          <p:cNvSpPr txBox="1">
            <a:spLocks noChangeArrowheads="1"/>
          </p:cNvSpPr>
          <p:nvPr/>
        </p:nvSpPr>
        <p:spPr bwMode="auto">
          <a:xfrm>
            <a:off x="531644" y="6953388"/>
            <a:ext cx="4951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Dissertation presented to obtain the</a:t>
            </a:r>
            <a:br>
              <a:rPr lang="en-US" sz="1400" dirty="0"/>
            </a:br>
            <a:r>
              <a:rPr lang="en-US" sz="1600" b="1" dirty="0" err="1"/>
              <a:t>Ph.D</a:t>
            </a:r>
            <a:r>
              <a:rPr lang="en-US" sz="1600" b="1" dirty="0"/>
              <a:t> degree in </a:t>
            </a:r>
            <a:r>
              <a:rPr lang="en-US" sz="1800" b="1" dirty="0"/>
              <a:t>Molecular Biosciences</a:t>
            </a:r>
            <a:endParaRPr lang="pt-PT" altLang="pt-PT" sz="1050" b="1" dirty="0"/>
          </a:p>
        </p:txBody>
      </p:sp>
      <p:sp>
        <p:nvSpPr>
          <p:cNvPr id="27" name="CaixaDeTexto 3"/>
          <p:cNvSpPr txBox="1">
            <a:spLocks noChangeArrowheads="1"/>
          </p:cNvSpPr>
          <p:nvPr/>
        </p:nvSpPr>
        <p:spPr bwMode="auto">
          <a:xfrm>
            <a:off x="531644" y="7853043"/>
            <a:ext cx="49513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err="1"/>
              <a:t>Oeiras</a:t>
            </a:r>
            <a:r>
              <a:rPr lang="en-US" sz="1200" dirty="0"/>
              <a:t>, Month, Year</a:t>
            </a:r>
          </a:p>
        </p:txBody>
      </p:sp>
      <p:sp>
        <p:nvSpPr>
          <p:cNvPr id="28" name="CaixaDeTexto 3"/>
          <p:cNvSpPr txBox="1">
            <a:spLocks noChangeArrowheads="1"/>
          </p:cNvSpPr>
          <p:nvPr/>
        </p:nvSpPr>
        <p:spPr bwMode="auto">
          <a:xfrm>
            <a:off x="531644" y="7489765"/>
            <a:ext cx="4951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 err="1">
                <a:effectLst/>
              </a:rPr>
              <a:t>Speciality</a:t>
            </a:r>
            <a:r>
              <a:rPr lang="en-US" sz="1400" b="1" dirty="0">
                <a:effectLst/>
              </a:rPr>
              <a:t> </a:t>
            </a:r>
            <a:r>
              <a:rPr lang="en-US" sz="1600" b="1" dirty="0">
                <a:effectLst/>
              </a:rPr>
              <a:t>Biology, Biochemistry or Biotechnology</a:t>
            </a:r>
            <a:endParaRPr lang="pt-PT" altLang="pt-PT" sz="1050" b="1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04BD604-355F-CF04-C597-E4E6484468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 t="15992" r="4959" b="19027"/>
          <a:stretch/>
        </p:blipFill>
        <p:spPr>
          <a:xfrm>
            <a:off x="575791" y="468114"/>
            <a:ext cx="324036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2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8"/>
          <p:cNvSpPr/>
          <p:nvPr/>
        </p:nvSpPr>
        <p:spPr>
          <a:xfrm flipH="1">
            <a:off x="-1" y="8306903"/>
            <a:ext cx="6192416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49818" y="8374447"/>
            <a:ext cx="594259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en-GB" sz="1100" b="1" dirty="0"/>
              <a:t>ITQB NOVA, </a:t>
            </a:r>
            <a:r>
              <a:rPr lang="en-GB" sz="1100" b="1" dirty="0" err="1"/>
              <a:t>Avenida</a:t>
            </a:r>
            <a:r>
              <a:rPr lang="en-GB" sz="1100" b="1" dirty="0"/>
              <a:t> da </a:t>
            </a:r>
            <a:r>
              <a:rPr lang="en-GB" sz="1100" b="1" dirty="0" err="1"/>
              <a:t>República</a:t>
            </a:r>
            <a:r>
              <a:rPr lang="en-GB" sz="1100" b="1" dirty="0"/>
              <a:t>, 2780-157 </a:t>
            </a:r>
            <a:r>
              <a:rPr lang="en-GB" sz="1100" b="1" dirty="0" err="1"/>
              <a:t>Oeiras</a:t>
            </a:r>
            <a:r>
              <a:rPr lang="en-GB" sz="1100" b="1" dirty="0"/>
              <a:t>, Portugal </a:t>
            </a:r>
            <a:r>
              <a:rPr lang="en-GB" sz="1100" dirty="0"/>
              <a:t>| Tel +351 214 469 100 | itqb.unl.pt</a:t>
            </a:r>
            <a:endParaRPr lang="pt-PT" sz="11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A8C6A49-E215-5F85-8DDC-0B8833733A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>
            <a:off x="287759" y="7113182"/>
            <a:ext cx="3783184" cy="94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5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987675" y="0"/>
            <a:ext cx="539750" cy="900112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84591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4099" name="CaixaDeTexto 4"/>
          <p:cNvSpPr txBox="1">
            <a:spLocks noChangeArrowheads="1"/>
          </p:cNvSpPr>
          <p:nvPr/>
        </p:nvSpPr>
        <p:spPr bwMode="auto">
          <a:xfrm rot="-5400000">
            <a:off x="2684463" y="1929774"/>
            <a:ext cx="11509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000" dirty="0" err="1">
                <a:solidFill>
                  <a:schemeClr val="bg1"/>
                </a:solidFill>
                <a:latin typeface="+mn-lt"/>
              </a:rPr>
              <a:t>Author</a:t>
            </a:r>
            <a:r>
              <a:rPr lang="pt-PT" sz="1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1000" dirty="0" err="1">
                <a:solidFill>
                  <a:schemeClr val="bg1"/>
                </a:solidFill>
                <a:latin typeface="+mn-lt"/>
              </a:rPr>
              <a:t>name</a:t>
            </a:r>
            <a:endParaRPr lang="pt-PT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00" name="CaixaDeTexto 5"/>
          <p:cNvSpPr txBox="1">
            <a:spLocks noChangeArrowheads="1"/>
          </p:cNvSpPr>
          <p:nvPr/>
        </p:nvSpPr>
        <p:spPr bwMode="auto">
          <a:xfrm rot="-5400000">
            <a:off x="601663" y="4729326"/>
            <a:ext cx="53292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100" b="1" dirty="0" err="1">
                <a:solidFill>
                  <a:schemeClr val="bg1"/>
                </a:solidFill>
                <a:latin typeface="+mn-lt"/>
              </a:rPr>
              <a:t>Title</a:t>
            </a:r>
            <a:endParaRPr lang="pt-PT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CaixaDeTexto 6"/>
          <p:cNvSpPr txBox="1"/>
          <p:nvPr/>
        </p:nvSpPr>
        <p:spPr>
          <a:xfrm rot="16200000">
            <a:off x="2650332" y="8093547"/>
            <a:ext cx="1225550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845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9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Oeiras, </a:t>
            </a:r>
            <a:r>
              <a:rPr lang="pt-PT" sz="900" b="1" dirty="0" err="1">
                <a:solidFill>
                  <a:schemeClr val="bg1"/>
                </a:solidFill>
                <a:latin typeface="+mn-lt"/>
                <a:cs typeface="+mn-cs"/>
              </a:rPr>
              <a:t>Month</a:t>
            </a:r>
            <a:r>
              <a:rPr lang="pt-PT" sz="900" b="1" dirty="0">
                <a:solidFill>
                  <a:schemeClr val="bg1"/>
                </a:solidFill>
                <a:latin typeface="+mn-lt"/>
                <a:cs typeface="+mn-cs"/>
              </a:rPr>
              <a:t>, </a:t>
            </a:r>
            <a:r>
              <a:rPr lang="pt-PT" sz="900" b="1" dirty="0" err="1">
                <a:solidFill>
                  <a:schemeClr val="bg1"/>
                </a:solidFill>
                <a:latin typeface="+mn-lt"/>
                <a:cs typeface="+mn-cs"/>
              </a:rPr>
              <a:t>Year</a:t>
            </a:r>
            <a:endParaRPr lang="pt-PT" sz="9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BF608B4-0554-2CC2-30ED-22F7FDEF4F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 rot="16200000">
            <a:off x="2671360" y="540122"/>
            <a:ext cx="1152128" cy="2880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tângulo 40"/>
          <p:cNvSpPr/>
          <p:nvPr/>
        </p:nvSpPr>
        <p:spPr>
          <a:xfrm>
            <a:off x="369819" y="7737301"/>
            <a:ext cx="6120448" cy="587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Forma livre 35"/>
          <p:cNvSpPr/>
          <p:nvPr/>
        </p:nvSpPr>
        <p:spPr>
          <a:xfrm>
            <a:off x="369820" y="8306903"/>
            <a:ext cx="6110355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rgbClr val="24B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CaixaDeTexto 3"/>
          <p:cNvSpPr txBox="1">
            <a:spLocks noChangeArrowheads="1"/>
          </p:cNvSpPr>
          <p:nvPr/>
        </p:nvSpPr>
        <p:spPr bwMode="auto">
          <a:xfrm>
            <a:off x="531644" y="1557740"/>
            <a:ext cx="39148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pt-PT" sz="2000" b="1" dirty="0" err="1"/>
              <a:t>Title</a:t>
            </a:r>
            <a:endParaRPr lang="pt-PT" altLang="pt-PT" sz="1400" b="1" dirty="0"/>
          </a:p>
        </p:txBody>
      </p:sp>
      <p:sp>
        <p:nvSpPr>
          <p:cNvPr id="38" name="CaixaDeTexto 37"/>
          <p:cNvSpPr txBox="1"/>
          <p:nvPr/>
        </p:nvSpPr>
        <p:spPr>
          <a:xfrm>
            <a:off x="557583" y="8388281"/>
            <a:ext cx="57788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pt-PT" sz="1000" b="1" dirty="0">
                <a:solidFill>
                  <a:schemeClr val="bg1"/>
                </a:solidFill>
              </a:rPr>
              <a:t>INSTITUTO DE TECNOLOGIA QUÍMICA E BIOLÓGICA </a:t>
            </a:r>
            <a:r>
              <a:rPr lang="pt-PT" sz="1000" b="1" dirty="0">
                <a:solidFill>
                  <a:schemeClr val="bg1">
                    <a:lumMod val="75000"/>
                  </a:schemeClr>
                </a:solidFill>
              </a:rPr>
              <a:t>ANTÓNIO XAVIER</a:t>
            </a:r>
            <a:r>
              <a:rPr lang="pt-PT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1000" dirty="0">
                <a:solidFill>
                  <a:schemeClr val="bg1"/>
                </a:solidFill>
              </a:rPr>
              <a:t>| UNIVERSIDADE NOVA DE LISBOA</a:t>
            </a:r>
          </a:p>
        </p:txBody>
      </p:sp>
      <p:sp>
        <p:nvSpPr>
          <p:cNvPr id="3078" name="CaixaDeTexto 10"/>
          <p:cNvSpPr txBox="1">
            <a:spLocks noChangeArrowheads="1"/>
          </p:cNvSpPr>
          <p:nvPr/>
        </p:nvSpPr>
        <p:spPr bwMode="auto">
          <a:xfrm rot="16200000">
            <a:off x="5743668" y="700107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2024</a:t>
            </a:r>
          </a:p>
        </p:txBody>
      </p:sp>
      <p:cxnSp>
        <p:nvCxnSpPr>
          <p:cNvPr id="3" name="Conexão reta 2"/>
          <p:cNvCxnSpPr/>
          <p:nvPr/>
        </p:nvCxnSpPr>
        <p:spPr>
          <a:xfrm>
            <a:off x="5944140" y="648134"/>
            <a:ext cx="0" cy="504056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3"/>
          <p:cNvSpPr txBox="1">
            <a:spLocks noChangeArrowheads="1"/>
          </p:cNvSpPr>
          <p:nvPr/>
        </p:nvSpPr>
        <p:spPr bwMode="auto">
          <a:xfrm>
            <a:off x="531644" y="2321709"/>
            <a:ext cx="29351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pt-PT" sz="1600" b="1" dirty="0" err="1"/>
              <a:t>Author</a:t>
            </a:r>
            <a:endParaRPr lang="pt-PT" altLang="pt-PT" sz="1100" b="1" dirty="0"/>
          </a:p>
        </p:txBody>
      </p:sp>
      <p:sp>
        <p:nvSpPr>
          <p:cNvPr id="20" name="CaixaDeTexto 3"/>
          <p:cNvSpPr txBox="1">
            <a:spLocks noChangeArrowheads="1"/>
          </p:cNvSpPr>
          <p:nvPr/>
        </p:nvSpPr>
        <p:spPr bwMode="auto">
          <a:xfrm>
            <a:off x="531644" y="1923663"/>
            <a:ext cx="39148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pt-PT" sz="1800" dirty="0"/>
              <a:t>Subtitle</a:t>
            </a:r>
            <a:endParaRPr lang="pt-PT" altLang="pt-PT" sz="1200" dirty="0"/>
          </a:p>
        </p:txBody>
      </p:sp>
      <p:sp>
        <p:nvSpPr>
          <p:cNvPr id="4" name="Retângulo arredondado 4">
            <a:extLst>
              <a:ext uri="{FF2B5EF4-FFF2-40B4-BE49-F238E27FC236}">
                <a16:creationId xmlns:a16="http://schemas.microsoft.com/office/drawing/2014/main" id="{E2F2072C-9DFA-3D62-A558-2923BE3440CB}"/>
              </a:ext>
            </a:extLst>
          </p:cNvPr>
          <p:cNvSpPr/>
          <p:nvPr/>
        </p:nvSpPr>
        <p:spPr>
          <a:xfrm>
            <a:off x="575791" y="2772370"/>
            <a:ext cx="5184576" cy="3980185"/>
          </a:xfrm>
          <a:prstGeom prst="roundRect">
            <a:avLst>
              <a:gd name="adj" fmla="val 6577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CaixaDeTexto 17">
            <a:extLst>
              <a:ext uri="{FF2B5EF4-FFF2-40B4-BE49-F238E27FC236}">
                <a16:creationId xmlns:a16="http://schemas.microsoft.com/office/drawing/2014/main" id="{15D2BA94-EF36-6486-21A3-643AAB2D9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290" y="4716586"/>
            <a:ext cx="237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Insert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here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an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image</a:t>
            </a:r>
            <a:endParaRPr lang="pt-PT" sz="16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7" name="CaixaDeTexto 3">
            <a:extLst>
              <a:ext uri="{FF2B5EF4-FFF2-40B4-BE49-F238E27FC236}">
                <a16:creationId xmlns:a16="http://schemas.microsoft.com/office/drawing/2014/main" id="{B12747A2-98E6-B411-93D5-14DBC6946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44" y="6953388"/>
            <a:ext cx="4951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/>
              <a:t>Dissertation presented to obtain the</a:t>
            </a:r>
            <a:br>
              <a:rPr lang="en-US" sz="1400" dirty="0"/>
            </a:br>
            <a:r>
              <a:rPr lang="en-US" sz="1600" b="1" dirty="0" err="1"/>
              <a:t>Ph.D</a:t>
            </a:r>
            <a:r>
              <a:rPr lang="en-US" sz="1600" b="1" dirty="0"/>
              <a:t> degree in </a:t>
            </a:r>
            <a:r>
              <a:rPr lang="en-US" sz="1800" b="1" dirty="0"/>
              <a:t>Molecular Biosciences</a:t>
            </a:r>
            <a:endParaRPr lang="pt-PT" altLang="pt-PT" sz="1050" b="1" dirty="0"/>
          </a:p>
        </p:txBody>
      </p:sp>
      <p:sp>
        <p:nvSpPr>
          <p:cNvPr id="8" name="CaixaDeTexto 3">
            <a:extLst>
              <a:ext uri="{FF2B5EF4-FFF2-40B4-BE49-F238E27FC236}">
                <a16:creationId xmlns:a16="http://schemas.microsoft.com/office/drawing/2014/main" id="{4FE6C73A-1697-E43B-9C0B-B2B5B0EAB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44" y="7853043"/>
            <a:ext cx="49513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err="1"/>
              <a:t>Oeiras</a:t>
            </a:r>
            <a:r>
              <a:rPr lang="en-US" sz="1200" dirty="0"/>
              <a:t>, Month, Year</a:t>
            </a:r>
          </a:p>
        </p:txBody>
      </p:sp>
      <p:sp>
        <p:nvSpPr>
          <p:cNvPr id="9" name="CaixaDeTexto 3">
            <a:extLst>
              <a:ext uri="{FF2B5EF4-FFF2-40B4-BE49-F238E27FC236}">
                <a16:creationId xmlns:a16="http://schemas.microsoft.com/office/drawing/2014/main" id="{77437049-5AD0-D148-94F6-168F5F6CB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44" y="7489765"/>
            <a:ext cx="4951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 err="1">
                <a:effectLst/>
              </a:rPr>
              <a:t>Speciality</a:t>
            </a:r>
            <a:r>
              <a:rPr lang="en-US" sz="1400" b="1" dirty="0">
                <a:effectLst/>
              </a:rPr>
              <a:t> </a:t>
            </a:r>
            <a:r>
              <a:rPr lang="en-US" sz="1600" b="1" dirty="0">
                <a:effectLst/>
              </a:rPr>
              <a:t>Biology, Biochemistry or Biotechnology</a:t>
            </a:r>
            <a:endParaRPr lang="pt-PT" altLang="pt-PT" sz="105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FF88B2D-BDB3-E862-0EC6-3C4CE56E64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 t="15992" r="4959" b="19027"/>
          <a:stretch/>
        </p:blipFill>
        <p:spPr>
          <a:xfrm>
            <a:off x="575791" y="468114"/>
            <a:ext cx="324036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9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4B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8"/>
          <p:cNvSpPr/>
          <p:nvPr/>
        </p:nvSpPr>
        <p:spPr>
          <a:xfrm flipH="1">
            <a:off x="-1" y="8306903"/>
            <a:ext cx="6192416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49818" y="8374447"/>
            <a:ext cx="594259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en-GB" sz="1100" b="1" dirty="0">
                <a:solidFill>
                  <a:srgbClr val="24B199"/>
                </a:solidFill>
              </a:rPr>
              <a:t>ITQB NOVA, </a:t>
            </a:r>
            <a:r>
              <a:rPr lang="en-GB" sz="1100" b="1" dirty="0" err="1">
                <a:solidFill>
                  <a:srgbClr val="24B199"/>
                </a:solidFill>
              </a:rPr>
              <a:t>Avenida</a:t>
            </a:r>
            <a:r>
              <a:rPr lang="en-GB" sz="1100" b="1" dirty="0">
                <a:solidFill>
                  <a:srgbClr val="24B199"/>
                </a:solidFill>
              </a:rPr>
              <a:t> da </a:t>
            </a:r>
            <a:r>
              <a:rPr lang="en-GB" sz="1100" b="1" dirty="0" err="1">
                <a:solidFill>
                  <a:srgbClr val="24B199"/>
                </a:solidFill>
              </a:rPr>
              <a:t>República</a:t>
            </a:r>
            <a:r>
              <a:rPr lang="en-GB" sz="1100" b="1" dirty="0">
                <a:solidFill>
                  <a:srgbClr val="24B199"/>
                </a:solidFill>
              </a:rPr>
              <a:t>, 2780-157 </a:t>
            </a:r>
            <a:r>
              <a:rPr lang="en-GB" sz="1100" b="1" dirty="0" err="1">
                <a:solidFill>
                  <a:srgbClr val="24B199"/>
                </a:solidFill>
              </a:rPr>
              <a:t>Oeiras</a:t>
            </a:r>
            <a:r>
              <a:rPr lang="en-GB" sz="1100" b="1" dirty="0">
                <a:solidFill>
                  <a:srgbClr val="24B199"/>
                </a:solidFill>
              </a:rPr>
              <a:t>, Portugal </a:t>
            </a:r>
            <a:r>
              <a:rPr lang="en-GB" sz="1100" dirty="0">
                <a:solidFill>
                  <a:srgbClr val="24B199"/>
                </a:solidFill>
              </a:rPr>
              <a:t>| Tel +351 214 469 100 | itqb.unl.pt</a:t>
            </a:r>
            <a:endParaRPr lang="pt-PT" sz="1100" dirty="0">
              <a:solidFill>
                <a:srgbClr val="24B199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3C878B7-CC60-E3AD-FEC6-931727AD96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>
            <a:off x="287759" y="7113182"/>
            <a:ext cx="3783184" cy="94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336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987675" y="0"/>
            <a:ext cx="539750" cy="9001125"/>
          </a:xfrm>
          <a:prstGeom prst="rect">
            <a:avLst/>
          </a:prstGeom>
          <a:solidFill>
            <a:srgbClr val="24B1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84591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4099" name="CaixaDeTexto 4"/>
          <p:cNvSpPr txBox="1">
            <a:spLocks noChangeArrowheads="1"/>
          </p:cNvSpPr>
          <p:nvPr/>
        </p:nvSpPr>
        <p:spPr bwMode="auto">
          <a:xfrm rot="-5400000">
            <a:off x="2684463" y="1929774"/>
            <a:ext cx="11509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000" dirty="0" err="1">
                <a:solidFill>
                  <a:schemeClr val="bg1"/>
                </a:solidFill>
                <a:latin typeface="+mn-lt"/>
              </a:rPr>
              <a:t>Author</a:t>
            </a:r>
            <a:r>
              <a:rPr lang="pt-PT" sz="1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1000" dirty="0" err="1">
                <a:solidFill>
                  <a:schemeClr val="bg1"/>
                </a:solidFill>
                <a:latin typeface="+mn-lt"/>
              </a:rPr>
              <a:t>name</a:t>
            </a:r>
            <a:endParaRPr lang="pt-PT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00" name="CaixaDeTexto 5"/>
          <p:cNvSpPr txBox="1">
            <a:spLocks noChangeArrowheads="1"/>
          </p:cNvSpPr>
          <p:nvPr/>
        </p:nvSpPr>
        <p:spPr bwMode="auto">
          <a:xfrm rot="-5400000">
            <a:off x="601663" y="4729326"/>
            <a:ext cx="53292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100" b="1" dirty="0" err="1">
                <a:solidFill>
                  <a:schemeClr val="bg1"/>
                </a:solidFill>
                <a:latin typeface="+mn-lt"/>
              </a:rPr>
              <a:t>Title</a:t>
            </a:r>
            <a:endParaRPr lang="pt-PT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CaixaDeTexto 6"/>
          <p:cNvSpPr txBox="1"/>
          <p:nvPr/>
        </p:nvSpPr>
        <p:spPr>
          <a:xfrm rot="16200000">
            <a:off x="2650332" y="8093547"/>
            <a:ext cx="1225550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845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9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Oeiras, </a:t>
            </a:r>
            <a:r>
              <a:rPr lang="pt-PT" sz="900" b="1" dirty="0" err="1">
                <a:solidFill>
                  <a:schemeClr val="bg1"/>
                </a:solidFill>
                <a:latin typeface="+mn-lt"/>
                <a:cs typeface="+mn-cs"/>
              </a:rPr>
              <a:t>Month</a:t>
            </a:r>
            <a:r>
              <a:rPr lang="pt-PT" sz="900" b="1" dirty="0">
                <a:solidFill>
                  <a:schemeClr val="bg1"/>
                </a:solidFill>
                <a:latin typeface="+mn-lt"/>
                <a:cs typeface="+mn-cs"/>
              </a:rPr>
              <a:t>, </a:t>
            </a:r>
            <a:r>
              <a:rPr lang="pt-PT" sz="900" b="1" dirty="0" err="1">
                <a:solidFill>
                  <a:schemeClr val="bg1"/>
                </a:solidFill>
                <a:latin typeface="+mn-lt"/>
                <a:cs typeface="+mn-cs"/>
              </a:rPr>
              <a:t>Year</a:t>
            </a:r>
            <a:endParaRPr lang="pt-PT" sz="9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DB5DAED-4055-88B6-2E37-A3815C6E7D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 rot="16200000">
            <a:off x="2671360" y="540122"/>
            <a:ext cx="115212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2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orma livre 35"/>
          <p:cNvSpPr/>
          <p:nvPr/>
        </p:nvSpPr>
        <p:spPr>
          <a:xfrm>
            <a:off x="369820" y="8306903"/>
            <a:ext cx="6110355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CaixaDeTexto 3"/>
          <p:cNvSpPr txBox="1">
            <a:spLocks noChangeArrowheads="1"/>
          </p:cNvSpPr>
          <p:nvPr/>
        </p:nvSpPr>
        <p:spPr bwMode="auto">
          <a:xfrm>
            <a:off x="531644" y="1557740"/>
            <a:ext cx="39148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pt-PT" sz="2000" b="1" dirty="0" err="1">
                <a:solidFill>
                  <a:schemeClr val="bg1"/>
                </a:solidFill>
              </a:rPr>
              <a:t>Title</a:t>
            </a:r>
            <a:endParaRPr lang="pt-PT" altLang="pt-PT" sz="1400" b="1" dirty="0">
              <a:solidFill>
                <a:schemeClr val="bg1"/>
              </a:solidFill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557583" y="8388281"/>
            <a:ext cx="57788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pt-PT" sz="1000" b="1" dirty="0">
                <a:solidFill>
                  <a:schemeClr val="bg1"/>
                </a:solidFill>
              </a:rPr>
              <a:t>INSTITUTO DE TECNOLOGIA QUÍMICA E BIOLÓGICA </a:t>
            </a:r>
            <a:r>
              <a:rPr lang="pt-PT" sz="1000" b="1" dirty="0">
                <a:solidFill>
                  <a:schemeClr val="bg1">
                    <a:lumMod val="75000"/>
                  </a:schemeClr>
                </a:solidFill>
              </a:rPr>
              <a:t>ANTÓNIO XAVIER</a:t>
            </a:r>
            <a:r>
              <a:rPr lang="pt-PT" sz="1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pt-PT" sz="1000" dirty="0">
                <a:solidFill>
                  <a:schemeClr val="bg1"/>
                </a:solidFill>
              </a:rPr>
              <a:t>| UNIVERSIDADE NOVA DE LISBOA</a:t>
            </a:r>
          </a:p>
        </p:txBody>
      </p:sp>
      <p:sp>
        <p:nvSpPr>
          <p:cNvPr id="3078" name="CaixaDeTexto 10"/>
          <p:cNvSpPr txBox="1">
            <a:spLocks noChangeArrowheads="1"/>
          </p:cNvSpPr>
          <p:nvPr/>
        </p:nvSpPr>
        <p:spPr bwMode="auto">
          <a:xfrm rot="16200000">
            <a:off x="5743668" y="700107"/>
            <a:ext cx="72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pt-PT" sz="2000" b="1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2024</a:t>
            </a:r>
          </a:p>
        </p:txBody>
      </p:sp>
      <p:sp>
        <p:nvSpPr>
          <p:cNvPr id="42" name="CaixaDeTexto 17"/>
          <p:cNvSpPr txBox="1">
            <a:spLocks noChangeArrowheads="1"/>
          </p:cNvSpPr>
          <p:nvPr/>
        </p:nvSpPr>
        <p:spPr bwMode="auto">
          <a:xfrm>
            <a:off x="2258762" y="4711947"/>
            <a:ext cx="237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Insert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here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an</a:t>
            </a:r>
            <a:r>
              <a:rPr lang="pt-PT" sz="1600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pt-PT" sz="1600" i="1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image</a:t>
            </a:r>
            <a:endParaRPr lang="pt-PT" sz="1600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cxnSp>
        <p:nvCxnSpPr>
          <p:cNvPr id="3" name="Conexão reta 2"/>
          <p:cNvCxnSpPr/>
          <p:nvPr/>
        </p:nvCxnSpPr>
        <p:spPr>
          <a:xfrm>
            <a:off x="5944140" y="648134"/>
            <a:ext cx="0" cy="504056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3"/>
          <p:cNvSpPr txBox="1">
            <a:spLocks noChangeArrowheads="1"/>
          </p:cNvSpPr>
          <p:nvPr/>
        </p:nvSpPr>
        <p:spPr bwMode="auto">
          <a:xfrm>
            <a:off x="531644" y="2321709"/>
            <a:ext cx="29351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pt-PT" sz="1600" b="1" dirty="0" err="1">
                <a:solidFill>
                  <a:schemeClr val="bg1"/>
                </a:solidFill>
              </a:rPr>
              <a:t>Author</a:t>
            </a:r>
            <a:endParaRPr lang="pt-PT" altLang="pt-PT" sz="1100" b="1" dirty="0">
              <a:solidFill>
                <a:schemeClr val="bg1"/>
              </a:solidFill>
            </a:endParaRPr>
          </a:p>
        </p:txBody>
      </p:sp>
      <p:sp>
        <p:nvSpPr>
          <p:cNvPr id="20" name="CaixaDeTexto 3"/>
          <p:cNvSpPr txBox="1">
            <a:spLocks noChangeArrowheads="1"/>
          </p:cNvSpPr>
          <p:nvPr/>
        </p:nvSpPr>
        <p:spPr bwMode="auto">
          <a:xfrm>
            <a:off x="531644" y="1923663"/>
            <a:ext cx="39148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pt-PT" sz="1800" dirty="0">
                <a:solidFill>
                  <a:schemeClr val="bg1"/>
                </a:solidFill>
              </a:rPr>
              <a:t>Subtitle</a:t>
            </a:r>
            <a:endParaRPr lang="pt-PT" altLang="pt-PT" sz="1200" dirty="0">
              <a:solidFill>
                <a:schemeClr val="bg1"/>
              </a:solidFill>
            </a:endParaRPr>
          </a:p>
        </p:txBody>
      </p:sp>
      <p:sp>
        <p:nvSpPr>
          <p:cNvPr id="7" name="CaixaDeTexto 3">
            <a:extLst>
              <a:ext uri="{FF2B5EF4-FFF2-40B4-BE49-F238E27FC236}">
                <a16:creationId xmlns:a16="http://schemas.microsoft.com/office/drawing/2014/main" id="{8E04FA4F-DB06-A091-7963-6CCC28FE3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44" y="6953388"/>
            <a:ext cx="4951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chemeClr val="bg1"/>
                </a:solidFill>
              </a:rPr>
              <a:t>Dissertation presented to obtain the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600" b="1" dirty="0" err="1">
                <a:solidFill>
                  <a:schemeClr val="bg1"/>
                </a:solidFill>
              </a:rPr>
              <a:t>Ph.D</a:t>
            </a:r>
            <a:r>
              <a:rPr lang="en-US" sz="1600" b="1" dirty="0">
                <a:solidFill>
                  <a:schemeClr val="bg1"/>
                </a:solidFill>
              </a:rPr>
              <a:t> degree in </a:t>
            </a:r>
            <a:r>
              <a:rPr lang="en-US" sz="1800" b="1" dirty="0">
                <a:solidFill>
                  <a:schemeClr val="bg1"/>
                </a:solidFill>
              </a:rPr>
              <a:t>Molecular Biosciences</a:t>
            </a:r>
            <a:endParaRPr lang="pt-PT" altLang="pt-PT" sz="1050" b="1" dirty="0">
              <a:solidFill>
                <a:schemeClr val="bg1"/>
              </a:solidFill>
            </a:endParaRPr>
          </a:p>
        </p:txBody>
      </p:sp>
      <p:sp>
        <p:nvSpPr>
          <p:cNvPr id="8" name="CaixaDeTexto 3">
            <a:extLst>
              <a:ext uri="{FF2B5EF4-FFF2-40B4-BE49-F238E27FC236}">
                <a16:creationId xmlns:a16="http://schemas.microsoft.com/office/drawing/2014/main" id="{645E2925-7CE9-CEB1-E90C-DCB0B1612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44" y="7853043"/>
            <a:ext cx="49513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200" dirty="0" err="1">
                <a:solidFill>
                  <a:schemeClr val="bg1"/>
                </a:solidFill>
              </a:rPr>
              <a:t>Oeiras</a:t>
            </a:r>
            <a:r>
              <a:rPr lang="en-US" sz="1200" dirty="0">
                <a:solidFill>
                  <a:schemeClr val="bg1"/>
                </a:solidFill>
              </a:rPr>
              <a:t>, Month, Year</a:t>
            </a:r>
          </a:p>
        </p:txBody>
      </p:sp>
      <p:sp>
        <p:nvSpPr>
          <p:cNvPr id="9" name="CaixaDeTexto 3">
            <a:extLst>
              <a:ext uri="{FF2B5EF4-FFF2-40B4-BE49-F238E27FC236}">
                <a16:creationId xmlns:a16="http://schemas.microsoft.com/office/drawing/2014/main" id="{88B54131-DFBF-E5D2-53EC-175A5FA4A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44" y="7489765"/>
            <a:ext cx="4951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 err="1">
                <a:solidFill>
                  <a:schemeClr val="bg1"/>
                </a:solidFill>
                <a:effectLst/>
              </a:rPr>
              <a:t>Speciality</a:t>
            </a:r>
            <a:r>
              <a:rPr lang="en-US" sz="1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1600" b="1" dirty="0">
                <a:solidFill>
                  <a:schemeClr val="bg1"/>
                </a:solidFill>
                <a:effectLst/>
              </a:rPr>
              <a:t>Biology, Biochemistry or Biotechnology</a:t>
            </a:r>
            <a:endParaRPr lang="pt-PT" altLang="pt-PT" sz="1050" b="1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B46BF1A-C1B7-B7F3-0912-85460EAE10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>
            <a:off x="531644" y="417590"/>
            <a:ext cx="3284507" cy="82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41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 8"/>
          <p:cNvSpPr/>
          <p:nvPr/>
        </p:nvSpPr>
        <p:spPr>
          <a:xfrm flipH="1">
            <a:off x="-1" y="8306903"/>
            <a:ext cx="6192416" cy="383756"/>
          </a:xfrm>
          <a:custGeom>
            <a:avLst/>
            <a:gdLst>
              <a:gd name="connsiteX0" fmla="*/ 8136904 w 11784632"/>
              <a:gd name="connsiteY0" fmla="*/ 0 h 740124"/>
              <a:gd name="connsiteX1" fmla="*/ 11784632 w 11784632"/>
              <a:gd name="connsiteY1" fmla="*/ 0 h 740124"/>
              <a:gd name="connsiteX2" fmla="*/ 11784632 w 11784632"/>
              <a:gd name="connsiteY2" fmla="*/ 740124 h 740124"/>
              <a:gd name="connsiteX3" fmla="*/ 8136904 w 11784632"/>
              <a:gd name="connsiteY3" fmla="*/ 740124 h 740124"/>
              <a:gd name="connsiteX4" fmla="*/ 8136904 w 11784632"/>
              <a:gd name="connsiteY4" fmla="*/ 740123 h 740124"/>
              <a:gd name="connsiteX5" fmla="*/ 1080120 w 11784632"/>
              <a:gd name="connsiteY5" fmla="*/ 740123 h 740124"/>
              <a:gd name="connsiteX6" fmla="*/ 1080120 w 11784632"/>
              <a:gd name="connsiteY6" fmla="*/ 740121 h 740124"/>
              <a:gd name="connsiteX7" fmla="*/ 370739 w 11784632"/>
              <a:gd name="connsiteY7" fmla="*/ 740121 h 740124"/>
              <a:gd name="connsiteX8" fmla="*/ 2590 w 11784632"/>
              <a:gd name="connsiteY8" fmla="*/ 407898 h 740124"/>
              <a:gd name="connsiteX9" fmla="*/ 1358 w 11784632"/>
              <a:gd name="connsiteY9" fmla="*/ 383511 h 740124"/>
              <a:gd name="connsiteX10" fmla="*/ 0 w 11784632"/>
              <a:gd name="connsiteY10" fmla="*/ 2 h 740124"/>
              <a:gd name="connsiteX11" fmla="*/ 370739 w 11784632"/>
              <a:gd name="connsiteY11" fmla="*/ 2 h 740124"/>
              <a:gd name="connsiteX12" fmla="*/ 653725 w 11784632"/>
              <a:gd name="connsiteY12" fmla="*/ 2 h 740124"/>
              <a:gd name="connsiteX13" fmla="*/ 1080120 w 11784632"/>
              <a:gd name="connsiteY13" fmla="*/ 2 h 740124"/>
              <a:gd name="connsiteX14" fmla="*/ 1080120 w 11784632"/>
              <a:gd name="connsiteY14" fmla="*/ 1 h 740124"/>
              <a:gd name="connsiteX15" fmla="*/ 8136904 w 11784632"/>
              <a:gd name="connsiteY15" fmla="*/ 1 h 740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784632" h="740124">
                <a:moveTo>
                  <a:pt x="8136904" y="0"/>
                </a:moveTo>
                <a:lnTo>
                  <a:pt x="11784632" y="0"/>
                </a:lnTo>
                <a:lnTo>
                  <a:pt x="11784632" y="740124"/>
                </a:lnTo>
                <a:lnTo>
                  <a:pt x="8136904" y="740124"/>
                </a:lnTo>
                <a:lnTo>
                  <a:pt x="8136904" y="740123"/>
                </a:lnTo>
                <a:lnTo>
                  <a:pt x="1080120" y="740123"/>
                </a:lnTo>
                <a:lnTo>
                  <a:pt x="1080120" y="740121"/>
                </a:lnTo>
                <a:lnTo>
                  <a:pt x="370739" y="740121"/>
                </a:lnTo>
                <a:cubicBezTo>
                  <a:pt x="179134" y="740121"/>
                  <a:pt x="21541" y="594503"/>
                  <a:pt x="2590" y="407898"/>
                </a:cubicBezTo>
                <a:lnTo>
                  <a:pt x="1358" y="383511"/>
                </a:lnTo>
                <a:cubicBezTo>
                  <a:pt x="906" y="255675"/>
                  <a:pt x="453" y="127839"/>
                  <a:pt x="0" y="2"/>
                </a:cubicBezTo>
                <a:lnTo>
                  <a:pt x="370739" y="2"/>
                </a:lnTo>
                <a:lnTo>
                  <a:pt x="653725" y="2"/>
                </a:lnTo>
                <a:lnTo>
                  <a:pt x="1080120" y="2"/>
                </a:lnTo>
                <a:lnTo>
                  <a:pt x="1080120" y="1"/>
                </a:lnTo>
                <a:lnTo>
                  <a:pt x="813690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CaixaDeTexto 3"/>
          <p:cNvSpPr txBox="1">
            <a:spLocks noChangeArrowheads="1"/>
          </p:cNvSpPr>
          <p:nvPr/>
        </p:nvSpPr>
        <p:spPr bwMode="auto">
          <a:xfrm>
            <a:off x="249818" y="8374447"/>
            <a:ext cx="594259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884591" fontAlgn="auto">
              <a:spcBef>
                <a:spcPts val="100"/>
              </a:spcBef>
              <a:spcAft>
                <a:spcPts val="100"/>
              </a:spcAft>
              <a:defRPr/>
            </a:pPr>
            <a:r>
              <a:rPr lang="en-GB" sz="1100" b="1" dirty="0"/>
              <a:t>ITQB NOVA, </a:t>
            </a:r>
            <a:r>
              <a:rPr lang="en-GB" sz="1100" b="1" dirty="0" err="1"/>
              <a:t>Avenida</a:t>
            </a:r>
            <a:r>
              <a:rPr lang="en-GB" sz="1100" b="1" dirty="0"/>
              <a:t> da </a:t>
            </a:r>
            <a:r>
              <a:rPr lang="en-GB" sz="1100" b="1" dirty="0" err="1"/>
              <a:t>República</a:t>
            </a:r>
            <a:r>
              <a:rPr lang="en-GB" sz="1100" b="1" dirty="0"/>
              <a:t>, 2780-157 </a:t>
            </a:r>
            <a:r>
              <a:rPr lang="en-GB" sz="1100" b="1" dirty="0" err="1"/>
              <a:t>Oeiras</a:t>
            </a:r>
            <a:r>
              <a:rPr lang="en-GB" sz="1100" b="1" dirty="0"/>
              <a:t>, Portugal </a:t>
            </a:r>
            <a:r>
              <a:rPr lang="en-GB" sz="1100" dirty="0"/>
              <a:t>| Tel +351 214 469 100 | itqb.unl.pt</a:t>
            </a:r>
            <a:endParaRPr lang="pt-PT" sz="11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C1CF79F-9AE2-F6CC-4DD1-EA9137F0A8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>
            <a:off x="287759" y="7113182"/>
            <a:ext cx="3783184" cy="94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86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987675" y="0"/>
            <a:ext cx="539750" cy="900112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84591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4099" name="CaixaDeTexto 4"/>
          <p:cNvSpPr txBox="1">
            <a:spLocks noChangeArrowheads="1"/>
          </p:cNvSpPr>
          <p:nvPr/>
        </p:nvSpPr>
        <p:spPr bwMode="auto">
          <a:xfrm rot="-5400000">
            <a:off x="2684463" y="1929774"/>
            <a:ext cx="115093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000" dirty="0" err="1">
                <a:solidFill>
                  <a:schemeClr val="bg1"/>
                </a:solidFill>
                <a:latin typeface="+mn-lt"/>
              </a:rPr>
              <a:t>Author</a:t>
            </a:r>
            <a:r>
              <a:rPr lang="pt-PT" sz="1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1000" dirty="0" err="1">
                <a:solidFill>
                  <a:schemeClr val="bg1"/>
                </a:solidFill>
                <a:latin typeface="+mn-lt"/>
              </a:rPr>
              <a:t>name</a:t>
            </a:r>
            <a:endParaRPr lang="pt-PT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00" name="CaixaDeTexto 5"/>
          <p:cNvSpPr txBox="1">
            <a:spLocks noChangeArrowheads="1"/>
          </p:cNvSpPr>
          <p:nvPr/>
        </p:nvSpPr>
        <p:spPr bwMode="auto">
          <a:xfrm rot="-5400000">
            <a:off x="601663" y="4729326"/>
            <a:ext cx="532923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100" b="1" dirty="0" err="1">
                <a:solidFill>
                  <a:schemeClr val="bg1"/>
                </a:solidFill>
                <a:latin typeface="+mn-lt"/>
              </a:rPr>
              <a:t>Title</a:t>
            </a:r>
            <a:endParaRPr lang="pt-PT" sz="11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CaixaDeTexto 6"/>
          <p:cNvSpPr txBox="1"/>
          <p:nvPr/>
        </p:nvSpPr>
        <p:spPr>
          <a:xfrm rot="16200000">
            <a:off x="2650332" y="8093547"/>
            <a:ext cx="1225550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8845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900" dirty="0">
                <a:solidFill>
                  <a:schemeClr val="bg1">
                    <a:lumMod val="85000"/>
                  </a:schemeClr>
                </a:solidFill>
                <a:latin typeface="+mn-lt"/>
                <a:cs typeface="+mn-cs"/>
              </a:rPr>
              <a:t>Oeiras, </a:t>
            </a:r>
            <a:r>
              <a:rPr lang="pt-PT" sz="900" b="1" dirty="0" err="1">
                <a:solidFill>
                  <a:schemeClr val="bg1"/>
                </a:solidFill>
                <a:latin typeface="+mn-lt"/>
                <a:cs typeface="+mn-cs"/>
              </a:rPr>
              <a:t>Month</a:t>
            </a:r>
            <a:r>
              <a:rPr lang="pt-PT" sz="900" b="1" dirty="0">
                <a:solidFill>
                  <a:schemeClr val="bg1"/>
                </a:solidFill>
                <a:latin typeface="+mn-lt"/>
                <a:cs typeface="+mn-cs"/>
              </a:rPr>
              <a:t>, </a:t>
            </a:r>
            <a:r>
              <a:rPr lang="pt-PT" sz="900" b="1" dirty="0" err="1">
                <a:solidFill>
                  <a:schemeClr val="bg1"/>
                </a:solidFill>
                <a:latin typeface="+mn-lt"/>
                <a:cs typeface="+mn-cs"/>
              </a:rPr>
              <a:t>Year</a:t>
            </a:r>
            <a:endParaRPr lang="pt-PT" sz="9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0E42E08-2C48-27A0-2EC4-A9803D6601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3065" r="5481" b="13594"/>
          <a:stretch/>
        </p:blipFill>
        <p:spPr>
          <a:xfrm rot="16200000">
            <a:off x="2671360" y="540122"/>
            <a:ext cx="1152128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870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64750</TotalTime>
  <Words>231</Words>
  <Application>Microsoft Office PowerPoint</Application>
  <PresentationFormat>Personalizados</PresentationFormat>
  <Paragraphs>39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2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Liliana Faria</dc:creator>
  <cp:lastModifiedBy>Luis Morgado</cp:lastModifiedBy>
  <cp:revision>58</cp:revision>
  <cp:lastPrinted>2011-02-01T14:22:46Z</cp:lastPrinted>
  <dcterms:created xsi:type="dcterms:W3CDTF">2011-01-25T13:34:02Z</dcterms:created>
  <dcterms:modified xsi:type="dcterms:W3CDTF">2024-01-17T14:41:00Z</dcterms:modified>
</cp:coreProperties>
</file>