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3" r:id="rId3"/>
    <p:sldId id="262" r:id="rId4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71" d="100"/>
          <a:sy n="71" d="100"/>
        </p:scale>
        <p:origin x="47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578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91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554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40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32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95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7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7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93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025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5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ptura de ecrã, círculo, Gráficos&#10;&#10;Descrição gerada automaticamente">
            <a:extLst>
              <a:ext uri="{FF2B5EF4-FFF2-40B4-BE49-F238E27FC236}">
                <a16:creationId xmlns:a16="http://schemas.microsoft.com/office/drawing/2014/main" id="{BE072840-E039-E409-6E6D-A86F0A94787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" y="0"/>
            <a:ext cx="7557240" cy="1069181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4C92381-5C76-1BEC-1808-322CE3859921}"/>
              </a:ext>
            </a:extLst>
          </p:cNvPr>
          <p:cNvSpPr txBox="1"/>
          <p:nvPr/>
        </p:nvSpPr>
        <p:spPr>
          <a:xfrm>
            <a:off x="499584" y="5991679"/>
            <a:ext cx="57757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Montserrat" panose="00000500000000000000" pitchFamily="50" charset="0"/>
              </a:rPr>
              <a:t>Thesis Title…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318EE78-DC0F-FE63-96A7-224B71357910}"/>
              </a:ext>
            </a:extLst>
          </p:cNvPr>
          <p:cNvSpPr txBox="1"/>
          <p:nvPr/>
        </p:nvSpPr>
        <p:spPr>
          <a:xfrm>
            <a:off x="499584" y="4942808"/>
            <a:ext cx="54743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latin typeface="Montserrat SemiBold" panose="00000700000000000000" pitchFamily="50" charset="0"/>
              </a:rPr>
              <a:t>NAME…</a:t>
            </a:r>
          </a:p>
          <a:p>
            <a:r>
              <a:rPr lang="en-US" sz="2100" dirty="0">
                <a:latin typeface="Montserrat" panose="00000500000000000000" pitchFamily="50" charset="0"/>
              </a:rPr>
              <a:t>BSc in ….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16E6B30-447F-7CB9-0D56-2B18F428EFC7}"/>
              </a:ext>
            </a:extLst>
          </p:cNvPr>
          <p:cNvSpPr txBox="1"/>
          <p:nvPr/>
        </p:nvSpPr>
        <p:spPr>
          <a:xfrm>
            <a:off x="499585" y="8113453"/>
            <a:ext cx="221373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Montserrat" panose="00000500000000000000" pitchFamily="50" charset="0"/>
              </a:rPr>
              <a:t>Month, Year</a:t>
            </a:r>
          </a:p>
        </p:txBody>
      </p:sp>
    </p:spTree>
    <p:extLst>
      <p:ext uri="{BB962C8B-B14F-4D97-AF65-F5344CB8AC3E}">
        <p14:creationId xmlns:p14="http://schemas.microsoft.com/office/powerpoint/2010/main" val="2667943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Gráficos, círculo, design gráfico&#10;&#10;Descrição gerada automaticamente">
            <a:extLst>
              <a:ext uri="{FF2B5EF4-FFF2-40B4-BE49-F238E27FC236}">
                <a16:creationId xmlns:a16="http://schemas.microsoft.com/office/drawing/2014/main" id="{85AC0A6F-D4E9-5508-38FE-359196146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" y="0"/>
            <a:ext cx="7559483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745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Tipo de letra, círculo&#10;&#10;Descrição gerada automaticamente">
            <a:extLst>
              <a:ext uri="{FF2B5EF4-FFF2-40B4-BE49-F238E27FC236}">
                <a16:creationId xmlns:a16="http://schemas.microsoft.com/office/drawing/2014/main" id="{07CE7DBD-5962-C024-72C9-ABB687943AB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" y="0"/>
            <a:ext cx="7557240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869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409</TotalTime>
  <Words>11</Words>
  <Application>Microsoft Office PowerPoint</Application>
  <PresentationFormat>Personalizados</PresentationFormat>
  <Paragraphs>4</Paragraphs>
  <Slides>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Montserrat</vt:lpstr>
      <vt:lpstr>Montserrat SemiBold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Luis Morgado</dc:creator>
  <cp:lastModifiedBy>Luis Morgado</cp:lastModifiedBy>
  <cp:revision>5</cp:revision>
  <dcterms:created xsi:type="dcterms:W3CDTF">2023-07-24T14:00:19Z</dcterms:created>
  <dcterms:modified xsi:type="dcterms:W3CDTF">2023-08-28T16:45:33Z</dcterms:modified>
</cp:coreProperties>
</file>