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9" r:id="rId3"/>
  </p:sldIdLst>
  <p:sldSz cx="10691813" cy="10795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E9E8"/>
    <a:srgbClr val="F0CECC"/>
    <a:srgbClr val="EAACB3"/>
    <a:srgbClr val="B49ECC"/>
    <a:srgbClr val="FBDBA3"/>
    <a:srgbClr val="BCE4D3"/>
    <a:srgbClr val="6F97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16" autoAdjust="0"/>
    <p:restoredTop sz="94660"/>
  </p:normalViewPr>
  <p:slideViewPr>
    <p:cSldViewPr snapToGrid="0">
      <p:cViewPr varScale="1">
        <p:scale>
          <a:sx n="177" d="100"/>
          <a:sy n="177" d="100"/>
        </p:scale>
        <p:origin x="168" y="1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477" y="176668"/>
            <a:ext cx="8018860" cy="375826"/>
          </a:xfrm>
        </p:spPr>
        <p:txBody>
          <a:bodyPr anchor="b"/>
          <a:lstStyle>
            <a:lvl1pPr algn="ctr">
              <a:defRPr sz="94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566988"/>
            <a:ext cx="8018860" cy="260629"/>
          </a:xfrm>
        </p:spPr>
        <p:txBody>
          <a:bodyPr/>
          <a:lstStyle>
            <a:lvl1pPr marL="0" indent="0" algn="ctr">
              <a:buNone/>
              <a:defRPr sz="378"/>
            </a:lvl1pPr>
            <a:lvl2pPr marL="71963" indent="0" algn="ctr">
              <a:buNone/>
              <a:defRPr sz="315"/>
            </a:lvl2pPr>
            <a:lvl3pPr marL="143927" indent="0" algn="ctr">
              <a:buNone/>
              <a:defRPr sz="283"/>
            </a:lvl3pPr>
            <a:lvl4pPr marL="215890" indent="0" algn="ctr">
              <a:buNone/>
              <a:defRPr sz="252"/>
            </a:lvl4pPr>
            <a:lvl5pPr marL="287853" indent="0" algn="ctr">
              <a:buNone/>
              <a:defRPr sz="252"/>
            </a:lvl5pPr>
            <a:lvl6pPr marL="359816" indent="0" algn="ctr">
              <a:buNone/>
              <a:defRPr sz="252"/>
            </a:lvl6pPr>
            <a:lvl7pPr marL="431780" indent="0" algn="ctr">
              <a:buNone/>
              <a:defRPr sz="252"/>
            </a:lvl7pPr>
            <a:lvl8pPr marL="503743" indent="0" algn="ctr">
              <a:buNone/>
              <a:defRPr sz="252"/>
            </a:lvl8pPr>
            <a:lvl9pPr marL="575706" indent="0" algn="ctr">
              <a:buNone/>
              <a:defRPr sz="252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96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714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3" y="269125"/>
            <a:ext cx="9221689" cy="449042"/>
          </a:xfrm>
        </p:spPr>
        <p:txBody>
          <a:bodyPr anchor="b"/>
          <a:lstStyle>
            <a:lvl1pPr>
              <a:defRPr sz="94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3" y="722415"/>
            <a:ext cx="9221689" cy="236141"/>
          </a:xfrm>
        </p:spPr>
        <p:txBody>
          <a:bodyPr/>
          <a:lstStyle>
            <a:lvl1pPr marL="0" indent="0">
              <a:buNone/>
              <a:defRPr sz="378">
                <a:solidFill>
                  <a:schemeClr val="tx1">
                    <a:tint val="75000"/>
                  </a:schemeClr>
                </a:solidFill>
              </a:defRPr>
            </a:lvl1pPr>
            <a:lvl2pPr marL="71963" indent="0">
              <a:buNone/>
              <a:defRPr sz="315">
                <a:solidFill>
                  <a:schemeClr val="tx1">
                    <a:tint val="75000"/>
                  </a:schemeClr>
                </a:solidFill>
              </a:defRPr>
            </a:lvl2pPr>
            <a:lvl3pPr marL="143927" indent="0">
              <a:buNone/>
              <a:defRPr sz="283">
                <a:solidFill>
                  <a:schemeClr val="tx1">
                    <a:tint val="75000"/>
                  </a:schemeClr>
                </a:solidFill>
              </a:defRPr>
            </a:lvl3pPr>
            <a:lvl4pPr marL="215890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4pPr>
            <a:lvl5pPr marL="287853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5pPr>
            <a:lvl6pPr marL="359816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6pPr>
            <a:lvl7pPr marL="431780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7pPr>
            <a:lvl8pPr marL="503743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8pPr>
            <a:lvl9pPr marL="575706" indent="0">
              <a:buNone/>
              <a:defRPr sz="2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39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87367"/>
            <a:ext cx="4544021" cy="68493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87367"/>
            <a:ext cx="4544021" cy="684933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03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7474"/>
            <a:ext cx="9221689" cy="20865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5" y="264627"/>
            <a:ext cx="4523138" cy="129690"/>
          </a:xfrm>
        </p:spPr>
        <p:txBody>
          <a:bodyPr anchor="b"/>
          <a:lstStyle>
            <a:lvl1pPr marL="0" indent="0">
              <a:buNone/>
              <a:defRPr sz="378" b="1"/>
            </a:lvl1pPr>
            <a:lvl2pPr marL="71963" indent="0">
              <a:buNone/>
              <a:defRPr sz="315" b="1"/>
            </a:lvl2pPr>
            <a:lvl3pPr marL="143927" indent="0">
              <a:buNone/>
              <a:defRPr sz="283" b="1"/>
            </a:lvl3pPr>
            <a:lvl4pPr marL="215890" indent="0">
              <a:buNone/>
              <a:defRPr sz="252" b="1"/>
            </a:lvl4pPr>
            <a:lvl5pPr marL="287853" indent="0">
              <a:buNone/>
              <a:defRPr sz="252" b="1"/>
            </a:lvl5pPr>
            <a:lvl6pPr marL="359816" indent="0">
              <a:buNone/>
              <a:defRPr sz="252" b="1"/>
            </a:lvl6pPr>
            <a:lvl7pPr marL="431780" indent="0">
              <a:buNone/>
              <a:defRPr sz="252" b="1"/>
            </a:lvl7pPr>
            <a:lvl8pPr marL="503743" indent="0">
              <a:buNone/>
              <a:defRPr sz="252" b="1"/>
            </a:lvl8pPr>
            <a:lvl9pPr marL="575706" indent="0">
              <a:buNone/>
              <a:defRPr sz="25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5" y="394318"/>
            <a:ext cx="4523138" cy="57998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0" y="264627"/>
            <a:ext cx="4545413" cy="129690"/>
          </a:xfrm>
        </p:spPr>
        <p:txBody>
          <a:bodyPr anchor="b"/>
          <a:lstStyle>
            <a:lvl1pPr marL="0" indent="0">
              <a:buNone/>
              <a:defRPr sz="378" b="1"/>
            </a:lvl1pPr>
            <a:lvl2pPr marL="71963" indent="0">
              <a:buNone/>
              <a:defRPr sz="315" b="1"/>
            </a:lvl2pPr>
            <a:lvl3pPr marL="143927" indent="0">
              <a:buNone/>
              <a:defRPr sz="283" b="1"/>
            </a:lvl3pPr>
            <a:lvl4pPr marL="215890" indent="0">
              <a:buNone/>
              <a:defRPr sz="252" b="1"/>
            </a:lvl4pPr>
            <a:lvl5pPr marL="287853" indent="0">
              <a:buNone/>
              <a:defRPr sz="252" b="1"/>
            </a:lvl5pPr>
            <a:lvl6pPr marL="359816" indent="0">
              <a:buNone/>
              <a:defRPr sz="252" b="1"/>
            </a:lvl6pPr>
            <a:lvl7pPr marL="431780" indent="0">
              <a:buNone/>
              <a:defRPr sz="252" b="1"/>
            </a:lvl7pPr>
            <a:lvl8pPr marL="503743" indent="0">
              <a:buNone/>
              <a:defRPr sz="252" b="1"/>
            </a:lvl8pPr>
            <a:lvl9pPr marL="575706" indent="0">
              <a:buNone/>
              <a:defRPr sz="252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0" y="394318"/>
            <a:ext cx="4545413" cy="579981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2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0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61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967"/>
            <a:ext cx="3448388" cy="251883"/>
          </a:xfrm>
        </p:spPr>
        <p:txBody>
          <a:bodyPr anchor="b"/>
          <a:lstStyle>
            <a:lvl1pPr>
              <a:defRPr sz="50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55428"/>
            <a:ext cx="5412730" cy="767145"/>
          </a:xfrm>
        </p:spPr>
        <p:txBody>
          <a:bodyPr/>
          <a:lstStyle>
            <a:lvl1pPr>
              <a:defRPr sz="504"/>
            </a:lvl1pPr>
            <a:lvl2pPr>
              <a:defRPr sz="441"/>
            </a:lvl2pPr>
            <a:lvl3pPr>
              <a:defRPr sz="378"/>
            </a:lvl3pPr>
            <a:lvl4pPr>
              <a:defRPr sz="315"/>
            </a:lvl4pPr>
            <a:lvl5pPr>
              <a:defRPr sz="315"/>
            </a:lvl5pPr>
            <a:lvl6pPr>
              <a:defRPr sz="315"/>
            </a:lvl6pPr>
            <a:lvl7pPr>
              <a:defRPr sz="315"/>
            </a:lvl7pPr>
            <a:lvl8pPr>
              <a:defRPr sz="315"/>
            </a:lvl8pPr>
            <a:lvl9pPr>
              <a:defRPr sz="315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3850"/>
            <a:ext cx="3448388" cy="599972"/>
          </a:xfrm>
        </p:spPr>
        <p:txBody>
          <a:bodyPr/>
          <a:lstStyle>
            <a:lvl1pPr marL="0" indent="0">
              <a:buNone/>
              <a:defRPr sz="252"/>
            </a:lvl1pPr>
            <a:lvl2pPr marL="71963" indent="0">
              <a:buNone/>
              <a:defRPr sz="220"/>
            </a:lvl2pPr>
            <a:lvl3pPr marL="143927" indent="0">
              <a:buNone/>
              <a:defRPr sz="189"/>
            </a:lvl3pPr>
            <a:lvl4pPr marL="215890" indent="0">
              <a:buNone/>
              <a:defRPr sz="157"/>
            </a:lvl4pPr>
            <a:lvl5pPr marL="287853" indent="0">
              <a:buNone/>
              <a:defRPr sz="157"/>
            </a:lvl5pPr>
            <a:lvl6pPr marL="359816" indent="0">
              <a:buNone/>
              <a:defRPr sz="157"/>
            </a:lvl6pPr>
            <a:lvl7pPr marL="431780" indent="0">
              <a:buNone/>
              <a:defRPr sz="157"/>
            </a:lvl7pPr>
            <a:lvl8pPr marL="503743" indent="0">
              <a:buNone/>
              <a:defRPr sz="157"/>
            </a:lvl8pPr>
            <a:lvl9pPr marL="575706" indent="0">
              <a:buNone/>
              <a:defRPr sz="15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5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71967"/>
            <a:ext cx="3448388" cy="251883"/>
          </a:xfrm>
        </p:spPr>
        <p:txBody>
          <a:bodyPr anchor="b"/>
          <a:lstStyle>
            <a:lvl1pPr>
              <a:defRPr sz="504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55428"/>
            <a:ext cx="5412730" cy="767145"/>
          </a:xfrm>
        </p:spPr>
        <p:txBody>
          <a:bodyPr anchor="t"/>
          <a:lstStyle>
            <a:lvl1pPr marL="0" indent="0">
              <a:buNone/>
              <a:defRPr sz="504"/>
            </a:lvl1pPr>
            <a:lvl2pPr marL="71963" indent="0">
              <a:buNone/>
              <a:defRPr sz="441"/>
            </a:lvl2pPr>
            <a:lvl3pPr marL="143927" indent="0">
              <a:buNone/>
              <a:defRPr sz="378"/>
            </a:lvl3pPr>
            <a:lvl4pPr marL="215890" indent="0">
              <a:buNone/>
              <a:defRPr sz="315"/>
            </a:lvl4pPr>
            <a:lvl5pPr marL="287853" indent="0">
              <a:buNone/>
              <a:defRPr sz="315"/>
            </a:lvl5pPr>
            <a:lvl6pPr marL="359816" indent="0">
              <a:buNone/>
              <a:defRPr sz="315"/>
            </a:lvl6pPr>
            <a:lvl7pPr marL="431780" indent="0">
              <a:buNone/>
              <a:defRPr sz="315"/>
            </a:lvl7pPr>
            <a:lvl8pPr marL="503743" indent="0">
              <a:buNone/>
              <a:defRPr sz="315"/>
            </a:lvl8pPr>
            <a:lvl9pPr marL="575706" indent="0">
              <a:buNone/>
              <a:defRPr sz="315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323850"/>
            <a:ext cx="3448388" cy="599972"/>
          </a:xfrm>
        </p:spPr>
        <p:txBody>
          <a:bodyPr/>
          <a:lstStyle>
            <a:lvl1pPr marL="0" indent="0">
              <a:buNone/>
              <a:defRPr sz="252"/>
            </a:lvl1pPr>
            <a:lvl2pPr marL="71963" indent="0">
              <a:buNone/>
              <a:defRPr sz="220"/>
            </a:lvl2pPr>
            <a:lvl3pPr marL="143927" indent="0">
              <a:buNone/>
              <a:defRPr sz="189"/>
            </a:lvl3pPr>
            <a:lvl4pPr marL="215890" indent="0">
              <a:buNone/>
              <a:defRPr sz="157"/>
            </a:lvl4pPr>
            <a:lvl5pPr marL="287853" indent="0">
              <a:buNone/>
              <a:defRPr sz="157"/>
            </a:lvl5pPr>
            <a:lvl6pPr marL="359816" indent="0">
              <a:buNone/>
              <a:defRPr sz="157"/>
            </a:lvl6pPr>
            <a:lvl7pPr marL="431780" indent="0">
              <a:buNone/>
              <a:defRPr sz="157"/>
            </a:lvl7pPr>
            <a:lvl8pPr marL="503743" indent="0">
              <a:buNone/>
              <a:defRPr sz="157"/>
            </a:lvl8pPr>
            <a:lvl9pPr marL="575706" indent="0">
              <a:buNone/>
              <a:defRPr sz="157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5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74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57474"/>
            <a:ext cx="2305422" cy="914826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2" y="57474"/>
            <a:ext cx="6782619" cy="914826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3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57474"/>
            <a:ext cx="9221689" cy="2086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87367"/>
            <a:ext cx="9221689" cy="684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000537"/>
            <a:ext cx="2405658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A4494-3A4A-468B-8C3E-31417646D0B1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000537"/>
            <a:ext cx="3608487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000537"/>
            <a:ext cx="2405658" cy="574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8704-877D-4BBC-82A2-FECD39E030C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2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43927" rtl="0" eaLnBrk="1" latinLnBrk="0" hangingPunct="1">
        <a:lnSpc>
          <a:spcPct val="90000"/>
        </a:lnSpc>
        <a:spcBef>
          <a:spcPct val="0"/>
        </a:spcBef>
        <a:buNone/>
        <a:defRPr sz="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82" indent="-35982" algn="l" defTabSz="143927" rtl="0" eaLnBrk="1" latinLnBrk="0" hangingPunct="1">
        <a:lnSpc>
          <a:spcPct val="90000"/>
        </a:lnSpc>
        <a:spcBef>
          <a:spcPts val="157"/>
        </a:spcBef>
        <a:buFont typeface="Arial" panose="020B0604020202020204" pitchFamily="34" charset="0"/>
        <a:buChar char="•"/>
        <a:defRPr sz="441" kern="1200">
          <a:solidFill>
            <a:schemeClr val="tx1"/>
          </a:solidFill>
          <a:latin typeface="+mn-lt"/>
          <a:ea typeface="+mn-ea"/>
          <a:cs typeface="+mn-cs"/>
        </a:defRPr>
      </a:lvl1pPr>
      <a:lvl2pPr marL="10794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378" kern="1200">
          <a:solidFill>
            <a:schemeClr val="tx1"/>
          </a:solidFill>
          <a:latin typeface="+mn-lt"/>
          <a:ea typeface="+mn-ea"/>
          <a:cs typeface="+mn-cs"/>
        </a:defRPr>
      </a:lvl2pPr>
      <a:lvl3pPr marL="17990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315" kern="1200">
          <a:solidFill>
            <a:schemeClr val="tx1"/>
          </a:solidFill>
          <a:latin typeface="+mn-lt"/>
          <a:ea typeface="+mn-ea"/>
          <a:cs typeface="+mn-cs"/>
        </a:defRPr>
      </a:lvl3pPr>
      <a:lvl4pPr marL="251871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4pPr>
      <a:lvl5pPr marL="32383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5pPr>
      <a:lvl6pPr marL="39579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6pPr>
      <a:lvl7pPr marL="467761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7pPr>
      <a:lvl8pPr marL="539725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8pPr>
      <a:lvl9pPr marL="611688" indent="-35982" algn="l" defTabSz="143927" rtl="0" eaLnBrk="1" latinLnBrk="0" hangingPunct="1">
        <a:lnSpc>
          <a:spcPct val="90000"/>
        </a:lnSpc>
        <a:spcBef>
          <a:spcPts val="79"/>
        </a:spcBef>
        <a:buFont typeface="Arial" panose="020B0604020202020204" pitchFamily="34" charset="0"/>
        <a:buChar char="•"/>
        <a:defRPr sz="2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1pPr>
      <a:lvl2pPr marL="7196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2pPr>
      <a:lvl3pPr marL="143927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3pPr>
      <a:lvl4pPr marL="21589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4pPr>
      <a:lvl5pPr marL="28785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5pPr>
      <a:lvl6pPr marL="359816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6pPr>
      <a:lvl7pPr marL="431780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7pPr>
      <a:lvl8pPr marL="503743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8pPr>
      <a:lvl9pPr marL="575706" algn="l" defTabSz="143927" rtl="0" eaLnBrk="1" latinLnBrk="0" hangingPunct="1">
        <a:defRPr sz="2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86ACE00B-C407-202B-CFEB-430572038B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799760" y="207873"/>
            <a:ext cx="1760717" cy="871627"/>
          </a:xfrm>
          <a:custGeom>
            <a:avLst/>
            <a:gdLst>
              <a:gd name="connsiteX0" fmla="*/ 880358 w 1760717"/>
              <a:gd name="connsiteY0" fmla="*/ 0 h 871627"/>
              <a:gd name="connsiteX1" fmla="*/ 1756633 w 1760717"/>
              <a:gd name="connsiteY1" fmla="*/ 790764 h 871627"/>
              <a:gd name="connsiteX2" fmla="*/ 1760717 w 1760717"/>
              <a:gd name="connsiteY2" fmla="*/ 871627 h 871627"/>
              <a:gd name="connsiteX3" fmla="*/ 0 w 1760717"/>
              <a:gd name="connsiteY3" fmla="*/ 871627 h 871627"/>
              <a:gd name="connsiteX4" fmla="*/ 4083 w 1760717"/>
              <a:gd name="connsiteY4" fmla="*/ 790764 h 871627"/>
              <a:gd name="connsiteX5" fmla="*/ 880358 w 1760717"/>
              <a:gd name="connsiteY5" fmla="*/ 0 h 87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717" h="871627">
                <a:moveTo>
                  <a:pt x="880358" y="0"/>
                </a:moveTo>
                <a:cubicBezTo>
                  <a:pt x="1336419" y="0"/>
                  <a:pt x="1711526" y="346604"/>
                  <a:pt x="1756633" y="790764"/>
                </a:cubicBezTo>
                <a:lnTo>
                  <a:pt x="1760717" y="871627"/>
                </a:lnTo>
                <a:lnTo>
                  <a:pt x="0" y="871627"/>
                </a:lnTo>
                <a:lnTo>
                  <a:pt x="4083" y="790764"/>
                </a:lnTo>
                <a:cubicBezTo>
                  <a:pt x="49190" y="346604"/>
                  <a:pt x="424297" y="0"/>
                  <a:pt x="880358" y="0"/>
                </a:cubicBezTo>
                <a:close/>
              </a:path>
            </a:pathLst>
          </a:custGeom>
          <a:solidFill>
            <a:srgbClr val="BCE4D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9ECD1E9-6F83-11C5-2E1B-86F8E1622129}"/>
              </a:ext>
            </a:extLst>
          </p:cNvPr>
          <p:cNvSpPr txBox="1"/>
          <p:nvPr/>
        </p:nvSpPr>
        <p:spPr>
          <a:xfrm>
            <a:off x="897150" y="424680"/>
            <a:ext cx="5474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 SemiBold" panose="00000700000000000000" pitchFamily="50" charset="0"/>
              </a:rPr>
              <a:t>NAME…</a:t>
            </a:r>
          </a:p>
          <a:p>
            <a:r>
              <a:rPr lang="en-US" sz="1100" dirty="0">
                <a:latin typeface="Montserrat" panose="00000500000000000000" pitchFamily="50" charset="0"/>
              </a:rPr>
              <a:t>MASTER IN </a:t>
            </a:r>
            <a:r>
              <a:rPr lang="en-US" sz="1100" dirty="0">
                <a:latin typeface="Montserrat SemiBold" panose="00000700000000000000" pitchFamily="50" charset="0"/>
              </a:rPr>
              <a:t>SCIENCE COMMUNICATION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9FBFA-F36F-1903-0E05-3A9EF3DDC7E5}"/>
              </a:ext>
            </a:extLst>
          </p:cNvPr>
          <p:cNvSpPr txBox="1"/>
          <p:nvPr/>
        </p:nvSpPr>
        <p:spPr>
          <a:xfrm rot="5400000">
            <a:off x="55638" y="385861"/>
            <a:ext cx="68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 SemiBold" panose="00000700000000000000" pitchFamily="50" charset="0"/>
              </a:rPr>
              <a:t>YEAR</a:t>
            </a:r>
            <a:endParaRPr lang="en-US" sz="1400" dirty="0">
              <a:latin typeface="Montserrat" panose="00000500000000000000" pitchFamily="50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1724E49-FA4E-1E1D-FE08-4F873225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07268" y="407021"/>
            <a:ext cx="756000" cy="32575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84F024C-B8E3-13F9-6C7C-EE73CDACF397}"/>
              </a:ext>
            </a:extLst>
          </p:cNvPr>
          <p:cNvSpPr txBox="1"/>
          <p:nvPr/>
        </p:nvSpPr>
        <p:spPr>
          <a:xfrm>
            <a:off x="888526" y="191303"/>
            <a:ext cx="89147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 SemiBold" panose="00000700000000000000" pitchFamily="50" charset="0"/>
              </a:rPr>
              <a:t>Title….</a:t>
            </a:r>
          </a:p>
        </p:txBody>
      </p:sp>
    </p:spTree>
    <p:extLst>
      <p:ext uri="{BB962C8B-B14F-4D97-AF65-F5344CB8AC3E}">
        <p14:creationId xmlns:p14="http://schemas.microsoft.com/office/powerpoint/2010/main" val="3884351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D4DC2634-60B9-E935-2C08-59022A901A75}"/>
              </a:ext>
            </a:extLst>
          </p:cNvPr>
          <p:cNvSpPr>
            <a:spLocks/>
          </p:cNvSpPr>
          <p:nvPr/>
        </p:nvSpPr>
        <p:spPr>
          <a:xfrm>
            <a:off x="7799760" y="207873"/>
            <a:ext cx="1760717" cy="871627"/>
          </a:xfrm>
          <a:custGeom>
            <a:avLst/>
            <a:gdLst>
              <a:gd name="connsiteX0" fmla="*/ 880358 w 1760717"/>
              <a:gd name="connsiteY0" fmla="*/ 0 h 871627"/>
              <a:gd name="connsiteX1" fmla="*/ 1756633 w 1760717"/>
              <a:gd name="connsiteY1" fmla="*/ 790764 h 871627"/>
              <a:gd name="connsiteX2" fmla="*/ 1760717 w 1760717"/>
              <a:gd name="connsiteY2" fmla="*/ 871627 h 871627"/>
              <a:gd name="connsiteX3" fmla="*/ 0 w 1760717"/>
              <a:gd name="connsiteY3" fmla="*/ 871627 h 871627"/>
              <a:gd name="connsiteX4" fmla="*/ 4083 w 1760717"/>
              <a:gd name="connsiteY4" fmla="*/ 790764 h 871627"/>
              <a:gd name="connsiteX5" fmla="*/ 880358 w 1760717"/>
              <a:gd name="connsiteY5" fmla="*/ 0 h 87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0717" h="871627">
                <a:moveTo>
                  <a:pt x="880358" y="0"/>
                </a:moveTo>
                <a:cubicBezTo>
                  <a:pt x="1336419" y="0"/>
                  <a:pt x="1711526" y="346604"/>
                  <a:pt x="1756633" y="790764"/>
                </a:cubicBezTo>
                <a:lnTo>
                  <a:pt x="1760717" y="871627"/>
                </a:lnTo>
                <a:lnTo>
                  <a:pt x="0" y="871627"/>
                </a:lnTo>
                <a:lnTo>
                  <a:pt x="4083" y="790764"/>
                </a:lnTo>
                <a:cubicBezTo>
                  <a:pt x="49190" y="346604"/>
                  <a:pt x="424297" y="0"/>
                  <a:pt x="880358" y="0"/>
                </a:cubicBezTo>
                <a:close/>
              </a:path>
            </a:pathLst>
          </a:custGeom>
          <a:solidFill>
            <a:srgbClr val="BCE4D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DE74AB-5C90-F2DB-42F4-59B83980DC6B}"/>
              </a:ext>
            </a:extLst>
          </p:cNvPr>
          <p:cNvSpPr txBox="1"/>
          <p:nvPr/>
        </p:nvSpPr>
        <p:spPr>
          <a:xfrm>
            <a:off x="888526" y="191303"/>
            <a:ext cx="89147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Montserrat SemiBold" panose="00000700000000000000" pitchFamily="50" charset="0"/>
              </a:rPr>
              <a:t>Functional characterization of a cysteine protease essential for the assembly of the </a:t>
            </a:r>
            <a:r>
              <a:rPr lang="en-US" sz="1050" dirty="0" err="1">
                <a:latin typeface="Montserrat SemiBold" panose="00000700000000000000" pitchFamily="50" charset="0"/>
              </a:rPr>
              <a:t>clostridioides</a:t>
            </a:r>
            <a:r>
              <a:rPr lang="en-US" sz="1050" dirty="0">
                <a:latin typeface="Montserrat SemiBold" panose="00000700000000000000" pitchFamily="50" charset="0"/>
              </a:rPr>
              <a:t> difficile spore surface layers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39FBFA-F36F-1903-0E05-3A9EF3DDC7E5}"/>
              </a:ext>
            </a:extLst>
          </p:cNvPr>
          <p:cNvSpPr txBox="1"/>
          <p:nvPr/>
        </p:nvSpPr>
        <p:spPr>
          <a:xfrm rot="5400000">
            <a:off x="55638" y="385861"/>
            <a:ext cx="6838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Montserrat SemiBold" panose="00000700000000000000" pitchFamily="50" charset="0"/>
              </a:rPr>
              <a:t>2023</a:t>
            </a:r>
            <a:endParaRPr lang="en-US" sz="1400" dirty="0">
              <a:latin typeface="Montserrat" panose="00000500000000000000" pitchFamily="50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1724E49-FA4E-1E1D-FE08-4F873225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907268" y="407021"/>
            <a:ext cx="756000" cy="32575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E3F09BC-59C2-F908-D7D0-852999650538}"/>
              </a:ext>
            </a:extLst>
          </p:cNvPr>
          <p:cNvSpPr txBox="1"/>
          <p:nvPr/>
        </p:nvSpPr>
        <p:spPr>
          <a:xfrm>
            <a:off x="904428" y="424680"/>
            <a:ext cx="547436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ontserrat SemiBold" panose="00000700000000000000" pitchFamily="50" charset="0"/>
              </a:rPr>
              <a:t>CARMEN MARIA ANTUNES OLIVENÇA</a:t>
            </a:r>
          </a:p>
          <a:p>
            <a:r>
              <a:rPr lang="en-US" sz="1100" dirty="0">
                <a:latin typeface="Montserrat" panose="00000500000000000000" pitchFamily="50" charset="0"/>
              </a:rPr>
              <a:t>MASTER IN </a:t>
            </a:r>
            <a:r>
              <a:rPr lang="en-US" sz="1100" dirty="0">
                <a:latin typeface="Montserrat SemiBold" panose="00000700000000000000" pitchFamily="50" charset="0"/>
              </a:rPr>
              <a:t>SCIENCE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894571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151</TotalTime>
  <Words>35</Words>
  <Application>Microsoft Office PowerPoint</Application>
  <PresentationFormat>Personalizados</PresentationFormat>
  <Paragraphs>8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</vt:lpstr>
      <vt:lpstr>Montserrat SemiBold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Luis Morgado</dc:creator>
  <cp:lastModifiedBy>Luis Morgado</cp:lastModifiedBy>
  <cp:revision>5</cp:revision>
  <dcterms:created xsi:type="dcterms:W3CDTF">2023-08-21T11:00:54Z</dcterms:created>
  <dcterms:modified xsi:type="dcterms:W3CDTF">2023-08-28T16:53:42Z</dcterms:modified>
</cp:coreProperties>
</file>