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67" r:id="rId2"/>
    <p:sldId id="271" r:id="rId3"/>
    <p:sldId id="259" r:id="rId4"/>
    <p:sldId id="272" r:id="rId5"/>
    <p:sldId id="273" r:id="rId6"/>
    <p:sldId id="274" r:id="rId7"/>
    <p:sldId id="277" r:id="rId8"/>
    <p:sldId id="275" r:id="rId9"/>
    <p:sldId id="276" r:id="rId10"/>
  </p:sldIdLst>
  <p:sldSz cx="6480175" cy="9001125"/>
  <p:notesSz cx="6858000" cy="9698038"/>
  <p:defaultTextStyle>
    <a:defPPr>
      <a:defRPr lang="pt-PT"/>
    </a:defPPr>
    <a:lvl1pPr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41325" indent="15875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884238" indent="30163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25563" indent="46038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768475" indent="60325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35">
          <p15:clr>
            <a:srgbClr val="A4A3A4"/>
          </p15:clr>
        </p15:guide>
        <p15:guide id="2" pos="20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B199"/>
    <a:srgbClr val="C4465A"/>
    <a:srgbClr val="6A6A6A"/>
    <a:srgbClr val="328041"/>
    <a:srgbClr val="B9F1E8"/>
    <a:srgbClr val="A8BE61"/>
    <a:srgbClr val="778B39"/>
    <a:srgbClr val="3A3A3A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03" autoAdjust="0"/>
    <p:restoredTop sz="94651" autoAdjust="0"/>
  </p:normalViewPr>
  <p:slideViewPr>
    <p:cSldViewPr>
      <p:cViewPr varScale="1">
        <p:scale>
          <a:sx n="78" d="100"/>
          <a:sy n="78" d="100"/>
        </p:scale>
        <p:origin x="5046" y="102"/>
      </p:cViewPr>
      <p:guideLst>
        <p:guide orient="horz" pos="2835"/>
        <p:guide pos="20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306" y="-102"/>
      </p:cViewPr>
      <p:guideLst>
        <p:guide orient="horz" pos="305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D669D7C-E756-4124-B524-F9E32F4E1DEA}" type="datetimeFigureOut">
              <a:rPr lang="pt-PT"/>
              <a:pPr>
                <a:defRPr/>
              </a:pPr>
              <a:t>09/07/2026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2106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92106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8D2A4C7-DD49-471D-9DC6-5C72FAD2DE0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1798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 userDrawn="1"/>
        </p:nvSpPr>
        <p:spPr>
          <a:xfrm>
            <a:off x="0" y="-11113"/>
            <a:ext cx="6480175" cy="901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_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80175" cy="900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17" r:id="rId3"/>
    <p:sldLayoutId id="2147483718" r:id="rId4"/>
  </p:sldLayoutIdLst>
  <p:txStyles>
    <p:titleStyle>
      <a:lvl1pPr algn="ctr" defTabSz="884238" rtl="0" eaLnBrk="0" fontAlgn="base" hangingPunct="0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2pPr>
      <a:lvl3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3pPr>
      <a:lvl4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4pPr>
      <a:lvl5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5pPr>
      <a:lvl6pPr marL="4572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6pPr>
      <a:lvl7pPr marL="9144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7pPr>
      <a:lvl8pPr marL="13716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8pPr>
      <a:lvl9pPr marL="18288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9pPr>
    </p:titleStyle>
    <p:bodyStyle>
      <a:lvl1pPr marL="330200" indent="-330200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76225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0663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47813" indent="-220663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89138" indent="-220663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32624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919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7215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59510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2295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84591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26886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69181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11476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772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96067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38362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575791" y="2916386"/>
            <a:ext cx="5184576" cy="3980185"/>
          </a:xfrm>
          <a:prstGeom prst="roundRect">
            <a:avLst>
              <a:gd name="adj" fmla="val 657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1" name="Retângulo 40"/>
          <p:cNvSpPr/>
          <p:nvPr/>
        </p:nvSpPr>
        <p:spPr>
          <a:xfrm>
            <a:off x="369819" y="7737301"/>
            <a:ext cx="6120448" cy="587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6" name="Forma livre 35"/>
          <p:cNvSpPr/>
          <p:nvPr/>
        </p:nvSpPr>
        <p:spPr>
          <a:xfrm>
            <a:off x="369820" y="8306903"/>
            <a:ext cx="6110355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CaixaDeTexto 3"/>
          <p:cNvSpPr txBox="1">
            <a:spLocks noChangeArrowheads="1"/>
          </p:cNvSpPr>
          <p:nvPr/>
        </p:nvSpPr>
        <p:spPr bwMode="auto">
          <a:xfrm>
            <a:off x="531644" y="1557740"/>
            <a:ext cx="39148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000" b="1" noProof="0" dirty="0"/>
              <a:t>Title</a:t>
            </a:r>
            <a:endParaRPr lang="en-GB" sz="1400" b="1" noProof="0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557583" y="8388281"/>
            <a:ext cx="57788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000" b="1" noProof="0" dirty="0">
                <a:solidFill>
                  <a:schemeClr val="bg1"/>
                </a:solidFill>
              </a:rPr>
              <a:t>INSTITUTO DE TECNOLOGIA QUÍMICA E BIOLÓGICA </a:t>
            </a:r>
            <a:r>
              <a:rPr lang="en-GB" sz="1000" b="1" noProof="0" dirty="0">
                <a:solidFill>
                  <a:schemeClr val="bg1">
                    <a:lumMod val="75000"/>
                  </a:schemeClr>
                </a:solidFill>
              </a:rPr>
              <a:t>ANTÓNIO XAVIER</a:t>
            </a:r>
            <a:r>
              <a:rPr lang="en-GB" sz="1000" noProof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GB" sz="1000" noProof="0" dirty="0">
                <a:solidFill>
                  <a:schemeClr val="bg1"/>
                </a:solidFill>
              </a:rPr>
              <a:t>| UNIVERSIDADE NOVA DE LISBOA</a:t>
            </a:r>
          </a:p>
        </p:txBody>
      </p:sp>
      <p:sp>
        <p:nvSpPr>
          <p:cNvPr id="3078" name="CaixaDeTexto 10"/>
          <p:cNvSpPr txBox="1">
            <a:spLocks noChangeArrowheads="1"/>
          </p:cNvSpPr>
          <p:nvPr/>
        </p:nvSpPr>
        <p:spPr bwMode="auto">
          <a:xfrm rot="16200000">
            <a:off x="5743668" y="700107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20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202</a:t>
            </a:r>
            <a:r>
              <a:rPr lang="en-GB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6</a:t>
            </a:r>
            <a:endParaRPr lang="en-GB" sz="2000" b="1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42" name="CaixaDeTexto 17"/>
          <p:cNvSpPr txBox="1">
            <a:spLocks noChangeArrowheads="1"/>
          </p:cNvSpPr>
          <p:nvPr/>
        </p:nvSpPr>
        <p:spPr bwMode="auto">
          <a:xfrm>
            <a:off x="2095290" y="5029505"/>
            <a:ext cx="237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i="1" noProof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Insert here an image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15992" r="4959" b="19027"/>
          <a:stretch/>
        </p:blipFill>
        <p:spPr>
          <a:xfrm>
            <a:off x="575791" y="468114"/>
            <a:ext cx="3240360" cy="720080"/>
          </a:xfrm>
          <a:prstGeom prst="rect">
            <a:avLst/>
          </a:prstGeom>
        </p:spPr>
      </p:pic>
      <p:cxnSp>
        <p:nvCxnSpPr>
          <p:cNvPr id="3" name="Conexão reta 2"/>
          <p:cNvCxnSpPr/>
          <p:nvPr/>
        </p:nvCxnSpPr>
        <p:spPr>
          <a:xfrm>
            <a:off x="5944140" y="648134"/>
            <a:ext cx="0" cy="50405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531644" y="2321709"/>
            <a:ext cx="29351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600" b="1" noProof="0" dirty="0"/>
              <a:t>Author</a:t>
            </a:r>
            <a:endParaRPr lang="en-GB" sz="1100" b="1" noProof="0" dirty="0"/>
          </a:p>
        </p:txBody>
      </p:sp>
      <p:sp>
        <p:nvSpPr>
          <p:cNvPr id="20" name="CaixaDeTexto 3"/>
          <p:cNvSpPr txBox="1">
            <a:spLocks noChangeArrowheads="1"/>
          </p:cNvSpPr>
          <p:nvPr/>
        </p:nvSpPr>
        <p:spPr bwMode="auto">
          <a:xfrm>
            <a:off x="531644" y="1923663"/>
            <a:ext cx="39148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800" noProof="0" dirty="0"/>
              <a:t>Subtitle</a:t>
            </a:r>
            <a:endParaRPr lang="en-GB" sz="1200" noProof="0" dirty="0"/>
          </a:p>
        </p:txBody>
      </p:sp>
      <p:sp>
        <p:nvSpPr>
          <p:cNvPr id="23" name="CaixaDeTexto 3"/>
          <p:cNvSpPr txBox="1">
            <a:spLocks noChangeArrowheads="1"/>
          </p:cNvSpPr>
          <p:nvPr/>
        </p:nvSpPr>
        <p:spPr bwMode="auto">
          <a:xfrm>
            <a:off x="531644" y="7102185"/>
            <a:ext cx="49513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400" noProof="0" dirty="0"/>
              <a:t>Dissertation presented to obtain the </a:t>
            </a:r>
            <a:r>
              <a:rPr lang="en-GB" sz="1400" b="1" noProof="0" dirty="0"/>
              <a:t>PhD degree in</a:t>
            </a:r>
            <a:endParaRPr lang="en-GB" sz="1050" b="1" noProof="0" dirty="0"/>
          </a:p>
        </p:txBody>
      </p:sp>
      <p:sp>
        <p:nvSpPr>
          <p:cNvPr id="27" name="CaixaDeTexto 3"/>
          <p:cNvSpPr txBox="1">
            <a:spLocks noChangeArrowheads="1"/>
          </p:cNvSpPr>
          <p:nvPr/>
        </p:nvSpPr>
        <p:spPr bwMode="auto">
          <a:xfrm>
            <a:off x="531644" y="7853043"/>
            <a:ext cx="49513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200" noProof="0" dirty="0" err="1"/>
              <a:t>Oeiras</a:t>
            </a:r>
            <a:r>
              <a:rPr lang="en-GB" sz="1200" noProof="0" dirty="0"/>
              <a:t>, Month, Year</a:t>
            </a:r>
          </a:p>
        </p:txBody>
      </p:sp>
      <p:sp>
        <p:nvSpPr>
          <p:cNvPr id="28" name="CaixaDeTexto 3"/>
          <p:cNvSpPr txBox="1">
            <a:spLocks noChangeArrowheads="1"/>
          </p:cNvSpPr>
          <p:nvPr/>
        </p:nvSpPr>
        <p:spPr bwMode="auto">
          <a:xfrm>
            <a:off x="531644" y="7409962"/>
            <a:ext cx="49513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400" b="1" noProof="0" dirty="0"/>
              <a:t>PhD Programme name</a:t>
            </a:r>
            <a:endParaRPr lang="en-GB" sz="1050" b="1" noProof="0" dirty="0"/>
          </a:p>
        </p:txBody>
      </p:sp>
    </p:spTree>
    <p:extLst>
      <p:ext uri="{BB962C8B-B14F-4D97-AF65-F5344CB8AC3E}">
        <p14:creationId xmlns:p14="http://schemas.microsoft.com/office/powerpoint/2010/main" val="427892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8"/>
          <p:cNvSpPr/>
          <p:nvPr/>
        </p:nvSpPr>
        <p:spPr>
          <a:xfrm flipH="1">
            <a:off x="-1" y="8306903"/>
            <a:ext cx="6192416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49818" y="8374447"/>
            <a:ext cx="594259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100" b="1" dirty="0"/>
              <a:t>ITQB NOVA, </a:t>
            </a:r>
            <a:r>
              <a:rPr lang="en-GB" sz="1100" b="1" dirty="0" err="1"/>
              <a:t>Avenida</a:t>
            </a:r>
            <a:r>
              <a:rPr lang="en-GB" sz="1100" b="1" dirty="0"/>
              <a:t> da </a:t>
            </a:r>
            <a:r>
              <a:rPr lang="en-GB" sz="1100" b="1" dirty="0" err="1"/>
              <a:t>República</a:t>
            </a:r>
            <a:r>
              <a:rPr lang="en-GB" sz="1100" b="1" dirty="0"/>
              <a:t>, 2780-157 </a:t>
            </a:r>
            <a:r>
              <a:rPr lang="en-GB" sz="1100" b="1" dirty="0" err="1"/>
              <a:t>Oeiras</a:t>
            </a:r>
            <a:r>
              <a:rPr lang="en-GB" sz="1100" b="1" dirty="0"/>
              <a:t>, Portugal </a:t>
            </a:r>
            <a:r>
              <a:rPr lang="en-GB" sz="1100" dirty="0"/>
              <a:t>| Tel +351 214 469 100 | itqb.unl.pt</a:t>
            </a:r>
            <a:endParaRPr lang="pt-PT" sz="11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287759" y="7113182"/>
            <a:ext cx="3783184" cy="94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987675" y="0"/>
            <a:ext cx="539750" cy="900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84591" fontAlgn="auto">
              <a:spcBef>
                <a:spcPts val="0"/>
              </a:spcBef>
              <a:spcAft>
                <a:spcPts val="0"/>
              </a:spcAft>
              <a:defRPr/>
            </a:pPr>
            <a:endParaRPr lang="en-GB" noProof="0" dirty="0"/>
          </a:p>
        </p:txBody>
      </p:sp>
      <p:sp>
        <p:nvSpPr>
          <p:cNvPr id="4099" name="CaixaDeTexto 4"/>
          <p:cNvSpPr txBox="1">
            <a:spLocks noChangeArrowheads="1"/>
          </p:cNvSpPr>
          <p:nvPr/>
        </p:nvSpPr>
        <p:spPr bwMode="auto">
          <a:xfrm rot="-5400000">
            <a:off x="2684463" y="1929774"/>
            <a:ext cx="11509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noProof="0" dirty="0">
                <a:solidFill>
                  <a:schemeClr val="bg1"/>
                </a:solidFill>
                <a:latin typeface="+mn-lt"/>
              </a:rPr>
              <a:t>Author name</a:t>
            </a:r>
          </a:p>
        </p:txBody>
      </p:sp>
      <p:sp>
        <p:nvSpPr>
          <p:cNvPr id="4100" name="CaixaDeTexto 5"/>
          <p:cNvSpPr txBox="1">
            <a:spLocks noChangeArrowheads="1"/>
          </p:cNvSpPr>
          <p:nvPr/>
        </p:nvSpPr>
        <p:spPr bwMode="auto">
          <a:xfrm rot="-5400000">
            <a:off x="601663" y="4729326"/>
            <a:ext cx="53292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 noProof="0" dirty="0">
                <a:solidFill>
                  <a:schemeClr val="bg1"/>
                </a:solidFill>
                <a:latin typeface="+mn-lt"/>
              </a:rPr>
              <a:t>Title</a:t>
            </a: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2650332" y="8093547"/>
            <a:ext cx="12255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845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noProof="0" dirty="0" err="1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Oeiras</a:t>
            </a:r>
            <a:r>
              <a:rPr lang="en-GB" sz="900" noProof="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, </a:t>
            </a:r>
            <a:r>
              <a:rPr lang="en-GB" sz="900" b="1" noProof="0" dirty="0">
                <a:solidFill>
                  <a:schemeClr val="bg1"/>
                </a:solidFill>
                <a:latin typeface="+mn-lt"/>
                <a:cs typeface="+mn-cs"/>
              </a:rPr>
              <a:t>Month, Year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 rot="16200000">
            <a:off x="2671360" y="540122"/>
            <a:ext cx="1152128" cy="2880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575791" y="2916386"/>
            <a:ext cx="5184576" cy="3980185"/>
          </a:xfrm>
          <a:prstGeom prst="roundRect">
            <a:avLst>
              <a:gd name="adj" fmla="val 657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1" name="Retângulo 40"/>
          <p:cNvSpPr/>
          <p:nvPr/>
        </p:nvSpPr>
        <p:spPr>
          <a:xfrm>
            <a:off x="369819" y="7737301"/>
            <a:ext cx="6120448" cy="587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6" name="Forma livre 35"/>
          <p:cNvSpPr/>
          <p:nvPr/>
        </p:nvSpPr>
        <p:spPr>
          <a:xfrm>
            <a:off x="369820" y="8306903"/>
            <a:ext cx="6110355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rgbClr val="24B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CaixaDeTexto 3"/>
          <p:cNvSpPr txBox="1">
            <a:spLocks noChangeArrowheads="1"/>
          </p:cNvSpPr>
          <p:nvPr/>
        </p:nvSpPr>
        <p:spPr bwMode="auto">
          <a:xfrm>
            <a:off x="531644" y="1557740"/>
            <a:ext cx="39148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000" b="1" noProof="0" dirty="0"/>
              <a:t>Title</a:t>
            </a:r>
            <a:endParaRPr lang="en-GB" sz="1400" b="1" noProof="0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557583" y="8388281"/>
            <a:ext cx="57788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000" b="1" noProof="0" dirty="0">
                <a:solidFill>
                  <a:schemeClr val="bg1"/>
                </a:solidFill>
              </a:rPr>
              <a:t>INSTITUTO DE TECNOLOGIA QUÍMICA E BIOLÓGICA </a:t>
            </a:r>
            <a:r>
              <a:rPr lang="en-GB" sz="1000" b="1" noProof="0" dirty="0">
                <a:solidFill>
                  <a:schemeClr val="bg1">
                    <a:lumMod val="75000"/>
                  </a:schemeClr>
                </a:solidFill>
              </a:rPr>
              <a:t>ANTÓNIO XAVIER</a:t>
            </a:r>
            <a:r>
              <a:rPr lang="en-GB" sz="1000" noProof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GB" sz="1000" noProof="0" dirty="0">
                <a:solidFill>
                  <a:schemeClr val="bg1"/>
                </a:solidFill>
              </a:rPr>
              <a:t>| UNIVERSIDADE NOVA DE LISBOA</a:t>
            </a:r>
          </a:p>
        </p:txBody>
      </p:sp>
      <p:sp>
        <p:nvSpPr>
          <p:cNvPr id="3078" name="CaixaDeTexto 10"/>
          <p:cNvSpPr txBox="1">
            <a:spLocks noChangeArrowheads="1"/>
          </p:cNvSpPr>
          <p:nvPr/>
        </p:nvSpPr>
        <p:spPr bwMode="auto">
          <a:xfrm rot="16200000">
            <a:off x="5743668" y="700107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20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2026</a:t>
            </a:r>
          </a:p>
        </p:txBody>
      </p:sp>
      <p:sp>
        <p:nvSpPr>
          <p:cNvPr id="42" name="CaixaDeTexto 17"/>
          <p:cNvSpPr txBox="1">
            <a:spLocks noChangeArrowheads="1"/>
          </p:cNvSpPr>
          <p:nvPr/>
        </p:nvSpPr>
        <p:spPr bwMode="auto">
          <a:xfrm>
            <a:off x="2095290" y="5029505"/>
            <a:ext cx="237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i="1" noProof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Insert here an image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15992" r="4959" b="19027"/>
          <a:stretch/>
        </p:blipFill>
        <p:spPr>
          <a:xfrm>
            <a:off x="575791" y="468114"/>
            <a:ext cx="3240360" cy="720080"/>
          </a:xfrm>
          <a:prstGeom prst="rect">
            <a:avLst/>
          </a:prstGeom>
        </p:spPr>
      </p:pic>
      <p:cxnSp>
        <p:nvCxnSpPr>
          <p:cNvPr id="3" name="Conexão reta 2"/>
          <p:cNvCxnSpPr/>
          <p:nvPr/>
        </p:nvCxnSpPr>
        <p:spPr>
          <a:xfrm>
            <a:off x="5944140" y="648134"/>
            <a:ext cx="0" cy="50405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531644" y="2321709"/>
            <a:ext cx="29351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600" b="1" noProof="0" dirty="0"/>
              <a:t>Author</a:t>
            </a:r>
            <a:endParaRPr lang="en-GB" sz="1100" b="1" noProof="0" dirty="0"/>
          </a:p>
        </p:txBody>
      </p:sp>
      <p:sp>
        <p:nvSpPr>
          <p:cNvPr id="20" name="CaixaDeTexto 3"/>
          <p:cNvSpPr txBox="1">
            <a:spLocks noChangeArrowheads="1"/>
          </p:cNvSpPr>
          <p:nvPr/>
        </p:nvSpPr>
        <p:spPr bwMode="auto">
          <a:xfrm>
            <a:off x="531644" y="1923663"/>
            <a:ext cx="39148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800" noProof="0" dirty="0"/>
              <a:t>Subtitle</a:t>
            </a:r>
            <a:endParaRPr lang="en-GB" sz="1200" noProof="0" dirty="0"/>
          </a:p>
        </p:txBody>
      </p:sp>
      <p:sp>
        <p:nvSpPr>
          <p:cNvPr id="23" name="CaixaDeTexto 3"/>
          <p:cNvSpPr txBox="1">
            <a:spLocks noChangeArrowheads="1"/>
          </p:cNvSpPr>
          <p:nvPr/>
        </p:nvSpPr>
        <p:spPr bwMode="auto">
          <a:xfrm>
            <a:off x="531644" y="7102185"/>
            <a:ext cx="49513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400" noProof="0" dirty="0"/>
              <a:t>Dissertation presented to obtain the </a:t>
            </a:r>
            <a:r>
              <a:rPr lang="en-GB" sz="1400" b="1" noProof="0" dirty="0"/>
              <a:t>PhD degree in</a:t>
            </a:r>
            <a:endParaRPr lang="en-GB" sz="1050" b="1" noProof="0" dirty="0"/>
          </a:p>
        </p:txBody>
      </p:sp>
      <p:sp>
        <p:nvSpPr>
          <p:cNvPr id="27" name="CaixaDeTexto 3"/>
          <p:cNvSpPr txBox="1">
            <a:spLocks noChangeArrowheads="1"/>
          </p:cNvSpPr>
          <p:nvPr/>
        </p:nvSpPr>
        <p:spPr bwMode="auto">
          <a:xfrm>
            <a:off x="531644" y="7853043"/>
            <a:ext cx="49513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200" noProof="0" dirty="0" err="1"/>
              <a:t>Oeiras</a:t>
            </a:r>
            <a:r>
              <a:rPr lang="en-GB" sz="1200" noProof="0" dirty="0"/>
              <a:t>, Month, Year</a:t>
            </a:r>
          </a:p>
        </p:txBody>
      </p:sp>
      <p:sp>
        <p:nvSpPr>
          <p:cNvPr id="28" name="CaixaDeTexto 3"/>
          <p:cNvSpPr txBox="1">
            <a:spLocks noChangeArrowheads="1"/>
          </p:cNvSpPr>
          <p:nvPr/>
        </p:nvSpPr>
        <p:spPr bwMode="auto">
          <a:xfrm>
            <a:off x="531644" y="7409962"/>
            <a:ext cx="49513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400" noProof="0" dirty="0"/>
              <a:t>PhD Programme name</a:t>
            </a:r>
            <a:endParaRPr lang="en-GB" sz="1050" noProof="0" dirty="0"/>
          </a:p>
        </p:txBody>
      </p:sp>
    </p:spTree>
    <p:extLst>
      <p:ext uri="{BB962C8B-B14F-4D97-AF65-F5344CB8AC3E}">
        <p14:creationId xmlns:p14="http://schemas.microsoft.com/office/powerpoint/2010/main" val="37766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4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8"/>
          <p:cNvSpPr/>
          <p:nvPr/>
        </p:nvSpPr>
        <p:spPr>
          <a:xfrm flipH="1">
            <a:off x="-1" y="8306903"/>
            <a:ext cx="6192416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49818" y="8374447"/>
            <a:ext cx="594259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100" b="1" dirty="0">
                <a:solidFill>
                  <a:srgbClr val="24B199"/>
                </a:solidFill>
              </a:rPr>
              <a:t>ITQB NOVA, </a:t>
            </a:r>
            <a:r>
              <a:rPr lang="en-GB" sz="1100" b="1" dirty="0" err="1">
                <a:solidFill>
                  <a:srgbClr val="24B199"/>
                </a:solidFill>
              </a:rPr>
              <a:t>Avenida</a:t>
            </a:r>
            <a:r>
              <a:rPr lang="en-GB" sz="1100" b="1" dirty="0">
                <a:solidFill>
                  <a:srgbClr val="24B199"/>
                </a:solidFill>
              </a:rPr>
              <a:t> da </a:t>
            </a:r>
            <a:r>
              <a:rPr lang="en-GB" sz="1100" b="1" dirty="0" err="1">
                <a:solidFill>
                  <a:srgbClr val="24B199"/>
                </a:solidFill>
              </a:rPr>
              <a:t>República</a:t>
            </a:r>
            <a:r>
              <a:rPr lang="en-GB" sz="1100" b="1" dirty="0">
                <a:solidFill>
                  <a:srgbClr val="24B199"/>
                </a:solidFill>
              </a:rPr>
              <a:t>, 2780-157 </a:t>
            </a:r>
            <a:r>
              <a:rPr lang="en-GB" sz="1100" b="1" dirty="0" err="1">
                <a:solidFill>
                  <a:srgbClr val="24B199"/>
                </a:solidFill>
              </a:rPr>
              <a:t>Oeiras</a:t>
            </a:r>
            <a:r>
              <a:rPr lang="en-GB" sz="1100" b="1" dirty="0">
                <a:solidFill>
                  <a:srgbClr val="24B199"/>
                </a:solidFill>
              </a:rPr>
              <a:t>, Portugal </a:t>
            </a:r>
            <a:r>
              <a:rPr lang="en-GB" sz="1100" dirty="0">
                <a:solidFill>
                  <a:srgbClr val="24B199"/>
                </a:solidFill>
              </a:rPr>
              <a:t>| Tel +351 214 469 100 | itqb.unl.pt</a:t>
            </a:r>
            <a:endParaRPr lang="pt-PT" sz="1100" dirty="0">
              <a:solidFill>
                <a:srgbClr val="24B199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287759" y="7113182"/>
            <a:ext cx="3783184" cy="94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3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987675" y="0"/>
            <a:ext cx="539750" cy="9001125"/>
          </a:xfrm>
          <a:prstGeom prst="rect">
            <a:avLst/>
          </a:prstGeom>
          <a:solidFill>
            <a:srgbClr val="24B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84591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099" name="CaixaDeTexto 4"/>
          <p:cNvSpPr txBox="1">
            <a:spLocks noChangeArrowheads="1"/>
          </p:cNvSpPr>
          <p:nvPr/>
        </p:nvSpPr>
        <p:spPr bwMode="auto">
          <a:xfrm rot="-5400000">
            <a:off x="2684463" y="1929774"/>
            <a:ext cx="11509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 dirty="0" err="1">
                <a:solidFill>
                  <a:schemeClr val="bg1"/>
                </a:solidFill>
                <a:latin typeface="+mn-lt"/>
              </a:rPr>
              <a:t>Author</a:t>
            </a:r>
            <a:r>
              <a:rPr lang="pt-PT" sz="1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1000" dirty="0" err="1">
                <a:solidFill>
                  <a:schemeClr val="bg1"/>
                </a:solidFill>
                <a:latin typeface="+mn-lt"/>
              </a:rPr>
              <a:t>name</a:t>
            </a:r>
            <a:endParaRPr lang="pt-PT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00" name="CaixaDeTexto 5"/>
          <p:cNvSpPr txBox="1">
            <a:spLocks noChangeArrowheads="1"/>
          </p:cNvSpPr>
          <p:nvPr/>
        </p:nvSpPr>
        <p:spPr bwMode="auto">
          <a:xfrm rot="-5400000">
            <a:off x="601663" y="4729326"/>
            <a:ext cx="53292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100" b="1" dirty="0" err="1">
                <a:solidFill>
                  <a:schemeClr val="bg1"/>
                </a:solidFill>
                <a:latin typeface="+mn-lt"/>
              </a:rPr>
              <a:t>Title</a:t>
            </a:r>
            <a:endParaRPr lang="pt-PT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2650332" y="8093547"/>
            <a:ext cx="12255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845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9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Oeiras,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Month</a:t>
            </a:r>
            <a:r>
              <a:rPr lang="pt-PT" sz="900" b="1" dirty="0">
                <a:solidFill>
                  <a:schemeClr val="bg1"/>
                </a:solidFill>
                <a:latin typeface="+mn-lt"/>
                <a:cs typeface="+mn-cs"/>
              </a:rPr>
              <a:t>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Year</a:t>
            </a:r>
            <a:endParaRPr lang="pt-PT" sz="9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 rot="16200000">
            <a:off x="2671360" y="540122"/>
            <a:ext cx="115212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2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531644" y="417590"/>
            <a:ext cx="3284507" cy="821127"/>
          </a:xfrm>
          <a:prstGeom prst="rect">
            <a:avLst/>
          </a:prstGeom>
        </p:spPr>
      </p:pic>
      <p:sp>
        <p:nvSpPr>
          <p:cNvPr id="41" name="Retângulo 40"/>
          <p:cNvSpPr/>
          <p:nvPr/>
        </p:nvSpPr>
        <p:spPr>
          <a:xfrm>
            <a:off x="369819" y="7737301"/>
            <a:ext cx="6120448" cy="5878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6" name="Forma livre 35"/>
          <p:cNvSpPr/>
          <p:nvPr/>
        </p:nvSpPr>
        <p:spPr>
          <a:xfrm>
            <a:off x="369820" y="8306903"/>
            <a:ext cx="6110355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CaixaDeTexto 3"/>
          <p:cNvSpPr txBox="1">
            <a:spLocks noChangeArrowheads="1"/>
          </p:cNvSpPr>
          <p:nvPr/>
        </p:nvSpPr>
        <p:spPr bwMode="auto">
          <a:xfrm>
            <a:off x="531644" y="1557740"/>
            <a:ext cx="39148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2000" b="1" noProof="0" dirty="0">
                <a:solidFill>
                  <a:schemeClr val="bg1"/>
                </a:solidFill>
              </a:rPr>
              <a:t>Title</a:t>
            </a:r>
            <a:endParaRPr lang="en-GB" sz="1400" b="1" noProof="0" dirty="0">
              <a:solidFill>
                <a:schemeClr val="bg1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557583" y="8388281"/>
            <a:ext cx="57788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000" b="1" noProof="0" dirty="0">
                <a:solidFill>
                  <a:schemeClr val="bg1"/>
                </a:solidFill>
              </a:rPr>
              <a:t>INSTITUTO DE TECNOLOGIA QUÍMICA E BIOLÓGICA </a:t>
            </a:r>
            <a:r>
              <a:rPr lang="en-GB" sz="1000" b="1" noProof="0" dirty="0">
                <a:solidFill>
                  <a:schemeClr val="bg1">
                    <a:lumMod val="75000"/>
                  </a:schemeClr>
                </a:solidFill>
              </a:rPr>
              <a:t>ANTÓNIO XAVIER</a:t>
            </a:r>
            <a:r>
              <a:rPr lang="en-GB" sz="1000" noProof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GB" sz="1000" noProof="0" dirty="0">
                <a:solidFill>
                  <a:schemeClr val="bg1"/>
                </a:solidFill>
              </a:rPr>
              <a:t>| UNIVERSIDADE NOVA DE LISBOA</a:t>
            </a:r>
          </a:p>
        </p:txBody>
      </p:sp>
      <p:sp>
        <p:nvSpPr>
          <p:cNvPr id="3078" name="CaixaDeTexto 10"/>
          <p:cNvSpPr txBox="1">
            <a:spLocks noChangeArrowheads="1"/>
          </p:cNvSpPr>
          <p:nvPr/>
        </p:nvSpPr>
        <p:spPr bwMode="auto">
          <a:xfrm rot="16200000">
            <a:off x="5743668" y="700107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2000" b="1" noProof="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2026</a:t>
            </a:r>
          </a:p>
        </p:txBody>
      </p:sp>
      <p:sp>
        <p:nvSpPr>
          <p:cNvPr id="42" name="CaixaDeTexto 17"/>
          <p:cNvSpPr txBox="1">
            <a:spLocks noChangeArrowheads="1"/>
          </p:cNvSpPr>
          <p:nvPr/>
        </p:nvSpPr>
        <p:spPr bwMode="auto">
          <a:xfrm>
            <a:off x="2258762" y="4711947"/>
            <a:ext cx="237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i="1" noProof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Insert here an image</a:t>
            </a:r>
          </a:p>
        </p:txBody>
      </p:sp>
      <p:cxnSp>
        <p:nvCxnSpPr>
          <p:cNvPr id="3" name="Conexão reta 2"/>
          <p:cNvCxnSpPr/>
          <p:nvPr/>
        </p:nvCxnSpPr>
        <p:spPr>
          <a:xfrm>
            <a:off x="5944140" y="648134"/>
            <a:ext cx="0" cy="50405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531644" y="2321709"/>
            <a:ext cx="29351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600" b="1" noProof="0" dirty="0">
                <a:solidFill>
                  <a:schemeClr val="bg1"/>
                </a:solidFill>
              </a:rPr>
              <a:t>Author</a:t>
            </a:r>
            <a:endParaRPr lang="en-GB" sz="1100" b="1" noProof="0" dirty="0">
              <a:solidFill>
                <a:schemeClr val="bg1"/>
              </a:solidFill>
            </a:endParaRPr>
          </a:p>
        </p:txBody>
      </p:sp>
      <p:sp>
        <p:nvSpPr>
          <p:cNvPr id="20" name="CaixaDeTexto 3"/>
          <p:cNvSpPr txBox="1">
            <a:spLocks noChangeArrowheads="1"/>
          </p:cNvSpPr>
          <p:nvPr/>
        </p:nvSpPr>
        <p:spPr bwMode="auto">
          <a:xfrm>
            <a:off x="531644" y="1923663"/>
            <a:ext cx="39148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800" noProof="0" dirty="0">
                <a:solidFill>
                  <a:schemeClr val="bg1"/>
                </a:solidFill>
              </a:rPr>
              <a:t>Subtitle</a:t>
            </a:r>
            <a:endParaRPr lang="en-GB" sz="1200" noProof="0" dirty="0">
              <a:solidFill>
                <a:schemeClr val="bg1"/>
              </a:solidFill>
            </a:endParaRPr>
          </a:p>
        </p:txBody>
      </p:sp>
      <p:sp>
        <p:nvSpPr>
          <p:cNvPr id="23" name="CaixaDeTexto 3"/>
          <p:cNvSpPr txBox="1">
            <a:spLocks noChangeArrowheads="1"/>
          </p:cNvSpPr>
          <p:nvPr/>
        </p:nvSpPr>
        <p:spPr bwMode="auto">
          <a:xfrm>
            <a:off x="531644" y="7102185"/>
            <a:ext cx="49513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400" noProof="0" dirty="0">
                <a:solidFill>
                  <a:schemeClr val="bg1"/>
                </a:solidFill>
              </a:rPr>
              <a:t>Dissertation presented to obtain the </a:t>
            </a:r>
            <a:r>
              <a:rPr lang="en-GB" sz="1400" b="1" noProof="0" dirty="0">
                <a:solidFill>
                  <a:schemeClr val="bg1"/>
                </a:solidFill>
              </a:rPr>
              <a:t>PhD degree in</a:t>
            </a:r>
            <a:endParaRPr lang="en-GB" sz="1050" b="1" noProof="0" dirty="0">
              <a:solidFill>
                <a:schemeClr val="bg1"/>
              </a:solidFill>
            </a:endParaRPr>
          </a:p>
        </p:txBody>
      </p:sp>
      <p:sp>
        <p:nvSpPr>
          <p:cNvPr id="27" name="CaixaDeTexto 3"/>
          <p:cNvSpPr txBox="1">
            <a:spLocks noChangeArrowheads="1"/>
          </p:cNvSpPr>
          <p:nvPr/>
        </p:nvSpPr>
        <p:spPr bwMode="auto">
          <a:xfrm>
            <a:off x="531644" y="7853043"/>
            <a:ext cx="49513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200" noProof="0" dirty="0" err="1">
                <a:solidFill>
                  <a:schemeClr val="bg1"/>
                </a:solidFill>
              </a:rPr>
              <a:t>Oeiras</a:t>
            </a:r>
            <a:r>
              <a:rPr lang="en-GB" sz="1200" noProof="0" dirty="0">
                <a:solidFill>
                  <a:schemeClr val="bg1"/>
                </a:solidFill>
              </a:rPr>
              <a:t>, Month, Year</a:t>
            </a:r>
          </a:p>
        </p:txBody>
      </p:sp>
      <p:sp>
        <p:nvSpPr>
          <p:cNvPr id="28" name="CaixaDeTexto 3"/>
          <p:cNvSpPr txBox="1">
            <a:spLocks noChangeArrowheads="1"/>
          </p:cNvSpPr>
          <p:nvPr/>
        </p:nvSpPr>
        <p:spPr bwMode="auto">
          <a:xfrm>
            <a:off x="531644" y="7409962"/>
            <a:ext cx="49513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sz="1400" b="1" noProof="0" dirty="0">
                <a:solidFill>
                  <a:schemeClr val="bg1"/>
                </a:solidFill>
              </a:rPr>
              <a:t>PhD Programme name</a:t>
            </a:r>
            <a:endParaRPr lang="en-GB" sz="1050" b="1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24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8"/>
          <p:cNvSpPr/>
          <p:nvPr/>
        </p:nvSpPr>
        <p:spPr>
          <a:xfrm flipH="1">
            <a:off x="-1" y="8306903"/>
            <a:ext cx="6192416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49818" y="8374447"/>
            <a:ext cx="594259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100" b="1" dirty="0"/>
              <a:t>ITQB NOVA, </a:t>
            </a:r>
            <a:r>
              <a:rPr lang="en-GB" sz="1100" b="1" dirty="0" err="1"/>
              <a:t>Avenida</a:t>
            </a:r>
            <a:r>
              <a:rPr lang="en-GB" sz="1100" b="1" dirty="0"/>
              <a:t> da </a:t>
            </a:r>
            <a:r>
              <a:rPr lang="en-GB" sz="1100" b="1" dirty="0" err="1"/>
              <a:t>República</a:t>
            </a:r>
            <a:r>
              <a:rPr lang="en-GB" sz="1100" b="1" dirty="0"/>
              <a:t>, 2780-157 </a:t>
            </a:r>
            <a:r>
              <a:rPr lang="en-GB" sz="1100" b="1" dirty="0" err="1"/>
              <a:t>Oeiras</a:t>
            </a:r>
            <a:r>
              <a:rPr lang="en-GB" sz="1100" b="1" dirty="0"/>
              <a:t>, Portugal </a:t>
            </a:r>
            <a:r>
              <a:rPr lang="en-GB" sz="1100" dirty="0"/>
              <a:t>| Tel +351 214 469 100 | itqb.unl.pt</a:t>
            </a:r>
            <a:endParaRPr lang="pt-PT" sz="11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287759" y="7113182"/>
            <a:ext cx="3783184" cy="94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8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987675" y="0"/>
            <a:ext cx="539750" cy="900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84591" fontAlgn="auto">
              <a:spcBef>
                <a:spcPts val="0"/>
              </a:spcBef>
              <a:spcAft>
                <a:spcPts val="0"/>
              </a:spcAft>
              <a:defRPr/>
            </a:pPr>
            <a:endParaRPr lang="en-GB" noProof="0" dirty="0"/>
          </a:p>
        </p:txBody>
      </p:sp>
      <p:sp>
        <p:nvSpPr>
          <p:cNvPr id="4099" name="CaixaDeTexto 4"/>
          <p:cNvSpPr txBox="1">
            <a:spLocks noChangeArrowheads="1"/>
          </p:cNvSpPr>
          <p:nvPr/>
        </p:nvSpPr>
        <p:spPr bwMode="auto">
          <a:xfrm rot="-5400000">
            <a:off x="2684463" y="1929774"/>
            <a:ext cx="11509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000" noProof="0" dirty="0">
                <a:solidFill>
                  <a:schemeClr val="bg1"/>
                </a:solidFill>
                <a:latin typeface="+mn-lt"/>
              </a:rPr>
              <a:t>Author name</a:t>
            </a:r>
          </a:p>
        </p:txBody>
      </p:sp>
      <p:sp>
        <p:nvSpPr>
          <p:cNvPr id="4100" name="CaixaDeTexto 5"/>
          <p:cNvSpPr txBox="1">
            <a:spLocks noChangeArrowheads="1"/>
          </p:cNvSpPr>
          <p:nvPr/>
        </p:nvSpPr>
        <p:spPr bwMode="auto">
          <a:xfrm rot="-5400000">
            <a:off x="601663" y="4729326"/>
            <a:ext cx="53292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 noProof="0" dirty="0">
                <a:solidFill>
                  <a:schemeClr val="bg1"/>
                </a:solidFill>
                <a:latin typeface="+mn-lt"/>
              </a:rPr>
              <a:t>Title</a:t>
            </a: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2650332" y="8093547"/>
            <a:ext cx="12255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845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noProof="0" dirty="0" err="1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Oeiras</a:t>
            </a:r>
            <a:r>
              <a:rPr lang="en-GB" sz="900" noProof="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, </a:t>
            </a:r>
            <a:r>
              <a:rPr lang="en-GB" sz="900" b="1" noProof="0" dirty="0">
                <a:solidFill>
                  <a:schemeClr val="bg1"/>
                </a:solidFill>
                <a:latin typeface="+mn-lt"/>
                <a:cs typeface="+mn-cs"/>
              </a:rPr>
              <a:t>Month, Year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 rot="16200000">
            <a:off x="2671360" y="540122"/>
            <a:ext cx="115212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870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207</Words>
  <Application>Microsoft Office PowerPoint</Application>
  <PresentationFormat>Personalizados</PresentationFormat>
  <Paragraphs>39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Liliana Faria</dc:creator>
  <cp:lastModifiedBy>Luis Morgado</cp:lastModifiedBy>
  <cp:revision>61</cp:revision>
  <cp:lastPrinted>2011-02-01T14:22:46Z</cp:lastPrinted>
  <dcterms:created xsi:type="dcterms:W3CDTF">2011-01-25T13:34:02Z</dcterms:created>
  <dcterms:modified xsi:type="dcterms:W3CDTF">2026-07-09T14:04:27Z</dcterms:modified>
</cp:coreProperties>
</file>